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1"/>
  </p:notesMasterIdLst>
  <p:sldIdLst>
    <p:sldId id="300" r:id="rId2"/>
    <p:sldId id="261" r:id="rId3"/>
    <p:sldId id="257" r:id="rId4"/>
    <p:sldId id="299" r:id="rId5"/>
    <p:sldId id="259" r:id="rId6"/>
    <p:sldId id="258" r:id="rId7"/>
    <p:sldId id="298" r:id="rId8"/>
    <p:sldId id="262" r:id="rId9"/>
    <p:sldId id="263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901"/>
    <a:srgbClr val="FFAF9F"/>
    <a:srgbClr val="2A000F"/>
    <a:srgbClr val="48001A"/>
    <a:srgbClr val="4400EE"/>
    <a:srgbClr val="6C1A00"/>
    <a:srgbClr val="58004E"/>
    <a:srgbClr val="FE9202"/>
    <a:srgbClr val="800080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87E0A1-2676-4F9C-A2F0-E34BFD7915A8}" v="13" dt="2022-02-03T03:58:06.3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80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007C46-E43C-40E8-9749-5B0C91E6BE9C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DDABB2-A4AC-4916-93B6-E76D85A4D82B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§"/>
          </a:pPr>
          <a:r>
            <a:rPr lang="en-US" sz="2400" i="0" u="none" strike="noStrike" dirty="0">
              <a:effectLst/>
              <a:latin typeface="Abel" panose="020B0604020202020204" charset="0"/>
            </a:rPr>
            <a:t>WhatsApp</a:t>
          </a:r>
          <a:endParaRPr lang="en-US" sz="2400" dirty="0"/>
        </a:p>
      </dgm:t>
    </dgm:pt>
    <dgm:pt modelId="{FF01BB6D-00C4-4C90-A4F4-614F3D309165}" type="parTrans" cxnId="{18DF4595-9F37-4EF3-8D84-C4C82AAEA0B4}">
      <dgm:prSet/>
      <dgm:spPr/>
      <dgm:t>
        <a:bodyPr/>
        <a:lstStyle/>
        <a:p>
          <a:endParaRPr lang="en-US"/>
        </a:p>
      </dgm:t>
    </dgm:pt>
    <dgm:pt modelId="{5AABBB3F-F615-41C6-B411-ECB831EBEB67}" type="sibTrans" cxnId="{18DF4595-9F37-4EF3-8D84-C4C82AAEA0B4}">
      <dgm:prSet/>
      <dgm:spPr/>
      <dgm:t>
        <a:bodyPr/>
        <a:lstStyle/>
        <a:p>
          <a:endParaRPr lang="en-US"/>
        </a:p>
      </dgm:t>
    </dgm:pt>
    <dgm:pt modelId="{E366C829-7B32-4F0D-89A0-2D66005EA0B0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§"/>
          </a:pPr>
          <a:r>
            <a:rPr lang="en-US" sz="2400" i="0" u="none" strike="noStrike" dirty="0">
              <a:effectLst/>
              <a:latin typeface="Abel" panose="020B0604020202020204" charset="0"/>
            </a:rPr>
            <a:t>Slack</a:t>
          </a:r>
        </a:p>
        <a:p>
          <a:pPr>
            <a:buFont typeface="Wingdings" panose="05000000000000000000" pitchFamily="2" charset="2"/>
            <a:buChar char="§"/>
          </a:pPr>
          <a:r>
            <a:rPr lang="en-US" sz="2400" i="0" u="none" strike="noStrike" dirty="0">
              <a:effectLst/>
              <a:latin typeface="Abel" panose="020B0604020202020204" charset="0"/>
            </a:rPr>
            <a:t>Trello/Asana</a:t>
          </a:r>
          <a:endParaRPr lang="en-US" sz="2400" dirty="0"/>
        </a:p>
      </dgm:t>
    </dgm:pt>
    <dgm:pt modelId="{95E0781A-6CBC-43D7-9E16-490D65317086}" type="parTrans" cxnId="{769D23DA-191F-4B22-BF3E-F0917B44196E}">
      <dgm:prSet/>
      <dgm:spPr/>
      <dgm:t>
        <a:bodyPr/>
        <a:lstStyle/>
        <a:p>
          <a:endParaRPr lang="en-US"/>
        </a:p>
      </dgm:t>
    </dgm:pt>
    <dgm:pt modelId="{2ED4B2C7-B8F1-40E9-98DE-7E1348B6EF7B}" type="sibTrans" cxnId="{769D23DA-191F-4B22-BF3E-F0917B44196E}">
      <dgm:prSet/>
      <dgm:spPr/>
      <dgm:t>
        <a:bodyPr/>
        <a:lstStyle/>
        <a:p>
          <a:endParaRPr lang="en-US"/>
        </a:p>
      </dgm:t>
    </dgm:pt>
    <dgm:pt modelId="{02069FD4-BD51-4B11-B1AE-BE228A35B68F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§"/>
          </a:pPr>
          <a:r>
            <a:rPr lang="en-US" sz="2400" i="0" u="none" strike="noStrike" dirty="0">
              <a:effectLst/>
              <a:latin typeface="Abel" panose="020B0604020202020204" charset="0"/>
            </a:rPr>
            <a:t>Google Meet</a:t>
          </a:r>
          <a:endParaRPr lang="en-US" sz="2400" dirty="0"/>
        </a:p>
      </dgm:t>
    </dgm:pt>
    <dgm:pt modelId="{0AF6BD28-F9C6-482A-8A87-F49ACBE0DCF9}" type="parTrans" cxnId="{E237F6B5-EF5E-4F52-8300-8B238A0946CB}">
      <dgm:prSet/>
      <dgm:spPr/>
      <dgm:t>
        <a:bodyPr/>
        <a:lstStyle/>
        <a:p>
          <a:endParaRPr lang="en-US"/>
        </a:p>
      </dgm:t>
    </dgm:pt>
    <dgm:pt modelId="{53A17663-7F42-4031-9366-D55D81137220}" type="sibTrans" cxnId="{E237F6B5-EF5E-4F52-8300-8B238A0946CB}">
      <dgm:prSet/>
      <dgm:spPr/>
      <dgm:t>
        <a:bodyPr/>
        <a:lstStyle/>
        <a:p>
          <a:endParaRPr lang="en-US"/>
        </a:p>
      </dgm:t>
    </dgm:pt>
    <dgm:pt modelId="{CA73D9F3-B265-4AA2-84F8-6DBC4F8F18A1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§"/>
          </a:pPr>
          <a:r>
            <a:rPr lang="en-US" sz="2400" i="0" u="none" strike="noStrike" dirty="0">
              <a:effectLst/>
              <a:latin typeface="Abel" panose="020B0604020202020204" charset="0"/>
            </a:rPr>
            <a:t>Google Drive</a:t>
          </a:r>
          <a:endParaRPr lang="en-US" sz="2400" dirty="0"/>
        </a:p>
      </dgm:t>
    </dgm:pt>
    <dgm:pt modelId="{719C4A78-1830-4669-BEE4-115A938ABA83}" type="parTrans" cxnId="{7E3E6ABC-5245-49E4-8C8A-5BADA37D37DD}">
      <dgm:prSet/>
      <dgm:spPr/>
      <dgm:t>
        <a:bodyPr/>
        <a:lstStyle/>
        <a:p>
          <a:endParaRPr lang="en-US"/>
        </a:p>
      </dgm:t>
    </dgm:pt>
    <dgm:pt modelId="{6B443F59-8987-47B4-A1AC-C78ED84D65A7}" type="sibTrans" cxnId="{7E3E6ABC-5245-49E4-8C8A-5BADA37D37DD}">
      <dgm:prSet/>
      <dgm:spPr/>
      <dgm:t>
        <a:bodyPr/>
        <a:lstStyle/>
        <a:p>
          <a:endParaRPr lang="en-US"/>
        </a:p>
      </dgm:t>
    </dgm:pt>
    <dgm:pt modelId="{0F3B9048-8841-4775-B46D-53A9A5996CE8}" type="pres">
      <dgm:prSet presAssocID="{ED007C46-E43C-40E8-9749-5B0C91E6BE9C}" presName="diagram" presStyleCnt="0">
        <dgm:presLayoutVars>
          <dgm:dir/>
          <dgm:resizeHandles val="exact"/>
        </dgm:presLayoutVars>
      </dgm:prSet>
      <dgm:spPr/>
    </dgm:pt>
    <dgm:pt modelId="{A0E6EDB3-63E3-45C8-923E-78485B236D47}" type="pres">
      <dgm:prSet presAssocID="{87DDABB2-A4AC-4916-93B6-E76D85A4D82B}" presName="node" presStyleLbl="node1" presStyleIdx="0" presStyleCnt="4">
        <dgm:presLayoutVars>
          <dgm:bulletEnabled val="1"/>
        </dgm:presLayoutVars>
      </dgm:prSet>
      <dgm:spPr/>
    </dgm:pt>
    <dgm:pt modelId="{B76BB2C5-9F35-4713-9D30-96BD73C2E7A3}" type="pres">
      <dgm:prSet presAssocID="{5AABBB3F-F615-41C6-B411-ECB831EBEB67}" presName="sibTrans" presStyleCnt="0"/>
      <dgm:spPr/>
    </dgm:pt>
    <dgm:pt modelId="{7D2C64AE-4355-4E89-9E60-0B4D0066FC6F}" type="pres">
      <dgm:prSet presAssocID="{E366C829-7B32-4F0D-89A0-2D66005EA0B0}" presName="node" presStyleLbl="node1" presStyleIdx="1" presStyleCnt="4">
        <dgm:presLayoutVars>
          <dgm:bulletEnabled val="1"/>
        </dgm:presLayoutVars>
      </dgm:prSet>
      <dgm:spPr/>
    </dgm:pt>
    <dgm:pt modelId="{264102B5-B6F8-4C0C-8206-339219E3514B}" type="pres">
      <dgm:prSet presAssocID="{2ED4B2C7-B8F1-40E9-98DE-7E1348B6EF7B}" presName="sibTrans" presStyleCnt="0"/>
      <dgm:spPr/>
    </dgm:pt>
    <dgm:pt modelId="{7341A5D2-B3D8-498D-8CCB-66B76F35D1E6}" type="pres">
      <dgm:prSet presAssocID="{02069FD4-BD51-4B11-B1AE-BE228A35B68F}" presName="node" presStyleLbl="node1" presStyleIdx="2" presStyleCnt="4">
        <dgm:presLayoutVars>
          <dgm:bulletEnabled val="1"/>
        </dgm:presLayoutVars>
      </dgm:prSet>
      <dgm:spPr/>
    </dgm:pt>
    <dgm:pt modelId="{BE9DC34D-679A-4357-B3F6-6DA9E2FD0F41}" type="pres">
      <dgm:prSet presAssocID="{53A17663-7F42-4031-9366-D55D81137220}" presName="sibTrans" presStyleCnt="0"/>
      <dgm:spPr/>
    </dgm:pt>
    <dgm:pt modelId="{7FED585F-3DF5-4174-9B65-39B93804BC16}" type="pres">
      <dgm:prSet presAssocID="{CA73D9F3-B265-4AA2-84F8-6DBC4F8F18A1}" presName="node" presStyleLbl="node1" presStyleIdx="3" presStyleCnt="4">
        <dgm:presLayoutVars>
          <dgm:bulletEnabled val="1"/>
        </dgm:presLayoutVars>
      </dgm:prSet>
      <dgm:spPr/>
    </dgm:pt>
  </dgm:ptLst>
  <dgm:cxnLst>
    <dgm:cxn modelId="{5DDDC349-21A5-44A1-A0AF-9F194E6559C8}" type="presOf" srcId="{02069FD4-BD51-4B11-B1AE-BE228A35B68F}" destId="{7341A5D2-B3D8-498D-8CCB-66B76F35D1E6}" srcOrd="0" destOrd="0" presId="urn:microsoft.com/office/officeart/2005/8/layout/default"/>
    <dgm:cxn modelId="{54083B78-ADCB-4C27-8F54-2087A20FAAD5}" type="presOf" srcId="{CA73D9F3-B265-4AA2-84F8-6DBC4F8F18A1}" destId="{7FED585F-3DF5-4174-9B65-39B93804BC16}" srcOrd="0" destOrd="0" presId="urn:microsoft.com/office/officeart/2005/8/layout/default"/>
    <dgm:cxn modelId="{18DF4595-9F37-4EF3-8D84-C4C82AAEA0B4}" srcId="{ED007C46-E43C-40E8-9749-5B0C91E6BE9C}" destId="{87DDABB2-A4AC-4916-93B6-E76D85A4D82B}" srcOrd="0" destOrd="0" parTransId="{FF01BB6D-00C4-4C90-A4F4-614F3D309165}" sibTransId="{5AABBB3F-F615-41C6-B411-ECB831EBEB67}"/>
    <dgm:cxn modelId="{E237F6B5-EF5E-4F52-8300-8B238A0946CB}" srcId="{ED007C46-E43C-40E8-9749-5B0C91E6BE9C}" destId="{02069FD4-BD51-4B11-B1AE-BE228A35B68F}" srcOrd="2" destOrd="0" parTransId="{0AF6BD28-F9C6-482A-8A87-F49ACBE0DCF9}" sibTransId="{53A17663-7F42-4031-9366-D55D81137220}"/>
    <dgm:cxn modelId="{035043BA-26DB-4092-AAEA-1775128955C7}" type="presOf" srcId="{ED007C46-E43C-40E8-9749-5B0C91E6BE9C}" destId="{0F3B9048-8841-4775-B46D-53A9A5996CE8}" srcOrd="0" destOrd="0" presId="urn:microsoft.com/office/officeart/2005/8/layout/default"/>
    <dgm:cxn modelId="{7E3E6ABC-5245-49E4-8C8A-5BADA37D37DD}" srcId="{ED007C46-E43C-40E8-9749-5B0C91E6BE9C}" destId="{CA73D9F3-B265-4AA2-84F8-6DBC4F8F18A1}" srcOrd="3" destOrd="0" parTransId="{719C4A78-1830-4669-BEE4-115A938ABA83}" sibTransId="{6B443F59-8987-47B4-A1AC-C78ED84D65A7}"/>
    <dgm:cxn modelId="{D14CD5CD-1DA3-476B-867D-799AA3266023}" type="presOf" srcId="{87DDABB2-A4AC-4916-93B6-E76D85A4D82B}" destId="{A0E6EDB3-63E3-45C8-923E-78485B236D47}" srcOrd="0" destOrd="0" presId="urn:microsoft.com/office/officeart/2005/8/layout/default"/>
    <dgm:cxn modelId="{769D23DA-191F-4B22-BF3E-F0917B44196E}" srcId="{ED007C46-E43C-40E8-9749-5B0C91E6BE9C}" destId="{E366C829-7B32-4F0D-89A0-2D66005EA0B0}" srcOrd="1" destOrd="0" parTransId="{95E0781A-6CBC-43D7-9E16-490D65317086}" sibTransId="{2ED4B2C7-B8F1-40E9-98DE-7E1348B6EF7B}"/>
    <dgm:cxn modelId="{4B606BF6-34AE-453C-9C32-B6785FA063C1}" type="presOf" srcId="{E366C829-7B32-4F0D-89A0-2D66005EA0B0}" destId="{7D2C64AE-4355-4E89-9E60-0B4D0066FC6F}" srcOrd="0" destOrd="0" presId="urn:microsoft.com/office/officeart/2005/8/layout/default"/>
    <dgm:cxn modelId="{4D7E5738-11DD-48A8-8D3B-F174E79BCF7D}" type="presParOf" srcId="{0F3B9048-8841-4775-B46D-53A9A5996CE8}" destId="{A0E6EDB3-63E3-45C8-923E-78485B236D47}" srcOrd="0" destOrd="0" presId="urn:microsoft.com/office/officeart/2005/8/layout/default"/>
    <dgm:cxn modelId="{7C6CF5DE-D49D-4F2F-9893-333DBE27D13B}" type="presParOf" srcId="{0F3B9048-8841-4775-B46D-53A9A5996CE8}" destId="{B76BB2C5-9F35-4713-9D30-96BD73C2E7A3}" srcOrd="1" destOrd="0" presId="urn:microsoft.com/office/officeart/2005/8/layout/default"/>
    <dgm:cxn modelId="{6EF96648-D663-4E13-BBDE-BBC58AA7D341}" type="presParOf" srcId="{0F3B9048-8841-4775-B46D-53A9A5996CE8}" destId="{7D2C64AE-4355-4E89-9E60-0B4D0066FC6F}" srcOrd="2" destOrd="0" presId="urn:microsoft.com/office/officeart/2005/8/layout/default"/>
    <dgm:cxn modelId="{E0BEC147-D8F9-41C4-A3B6-DC84CEE4E3D6}" type="presParOf" srcId="{0F3B9048-8841-4775-B46D-53A9A5996CE8}" destId="{264102B5-B6F8-4C0C-8206-339219E3514B}" srcOrd="3" destOrd="0" presId="urn:microsoft.com/office/officeart/2005/8/layout/default"/>
    <dgm:cxn modelId="{64CB4F67-0649-45A4-989D-673FD6CB6873}" type="presParOf" srcId="{0F3B9048-8841-4775-B46D-53A9A5996CE8}" destId="{7341A5D2-B3D8-498D-8CCB-66B76F35D1E6}" srcOrd="4" destOrd="0" presId="urn:microsoft.com/office/officeart/2005/8/layout/default"/>
    <dgm:cxn modelId="{A99D771E-9150-4B08-AA93-B98E811D141F}" type="presParOf" srcId="{0F3B9048-8841-4775-B46D-53A9A5996CE8}" destId="{BE9DC34D-679A-4357-B3F6-6DA9E2FD0F41}" srcOrd="5" destOrd="0" presId="urn:microsoft.com/office/officeart/2005/8/layout/default"/>
    <dgm:cxn modelId="{0D7A7DD1-75E9-46C3-82D9-0672F9F85E21}" type="presParOf" srcId="{0F3B9048-8841-4775-B46D-53A9A5996CE8}" destId="{7FED585F-3DF5-4174-9B65-39B93804BC16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E6EDB3-63E3-45C8-923E-78485B236D47}">
      <dsp:nvSpPr>
        <dsp:cNvPr id="0" name=""/>
        <dsp:cNvSpPr/>
      </dsp:nvSpPr>
      <dsp:spPr>
        <a:xfrm>
          <a:off x="595" y="116570"/>
          <a:ext cx="2323461" cy="13940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400" i="0" u="none" strike="noStrike" kern="1200" dirty="0">
              <a:effectLst/>
              <a:latin typeface="Abel" panose="020B0604020202020204" charset="0"/>
            </a:rPr>
            <a:t>WhatsApp</a:t>
          </a:r>
          <a:endParaRPr lang="en-US" sz="2400" kern="1200" dirty="0"/>
        </a:p>
      </dsp:txBody>
      <dsp:txXfrm>
        <a:off x="595" y="116570"/>
        <a:ext cx="2323461" cy="1394076"/>
      </dsp:txXfrm>
    </dsp:sp>
    <dsp:sp modelId="{7D2C64AE-4355-4E89-9E60-0B4D0066FC6F}">
      <dsp:nvSpPr>
        <dsp:cNvPr id="0" name=""/>
        <dsp:cNvSpPr/>
      </dsp:nvSpPr>
      <dsp:spPr>
        <a:xfrm>
          <a:off x="2556403" y="116570"/>
          <a:ext cx="2323461" cy="13940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400" i="0" u="none" strike="noStrike" kern="1200" dirty="0">
              <a:effectLst/>
              <a:latin typeface="Abel" panose="020B0604020202020204" charset="0"/>
            </a:rPr>
            <a:t>Slack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400" i="0" u="none" strike="noStrike" kern="1200" dirty="0">
              <a:effectLst/>
              <a:latin typeface="Abel" panose="020B0604020202020204" charset="0"/>
            </a:rPr>
            <a:t>Trello/Asana</a:t>
          </a:r>
          <a:endParaRPr lang="en-US" sz="2400" kern="1200" dirty="0"/>
        </a:p>
      </dsp:txBody>
      <dsp:txXfrm>
        <a:off x="2556403" y="116570"/>
        <a:ext cx="2323461" cy="1394076"/>
      </dsp:txXfrm>
    </dsp:sp>
    <dsp:sp modelId="{7341A5D2-B3D8-498D-8CCB-66B76F35D1E6}">
      <dsp:nvSpPr>
        <dsp:cNvPr id="0" name=""/>
        <dsp:cNvSpPr/>
      </dsp:nvSpPr>
      <dsp:spPr>
        <a:xfrm>
          <a:off x="595" y="1742993"/>
          <a:ext cx="2323461" cy="13940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400" i="0" u="none" strike="noStrike" kern="1200" dirty="0">
              <a:effectLst/>
              <a:latin typeface="Abel" panose="020B0604020202020204" charset="0"/>
            </a:rPr>
            <a:t>Google Meet</a:t>
          </a:r>
          <a:endParaRPr lang="en-US" sz="2400" kern="1200" dirty="0"/>
        </a:p>
      </dsp:txBody>
      <dsp:txXfrm>
        <a:off x="595" y="1742993"/>
        <a:ext cx="2323461" cy="1394076"/>
      </dsp:txXfrm>
    </dsp:sp>
    <dsp:sp modelId="{7FED585F-3DF5-4174-9B65-39B93804BC16}">
      <dsp:nvSpPr>
        <dsp:cNvPr id="0" name=""/>
        <dsp:cNvSpPr/>
      </dsp:nvSpPr>
      <dsp:spPr>
        <a:xfrm>
          <a:off x="2556403" y="1742993"/>
          <a:ext cx="2323461" cy="13940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400" i="0" u="none" strike="noStrike" kern="1200" dirty="0">
              <a:effectLst/>
              <a:latin typeface="Abel" panose="020B0604020202020204" charset="0"/>
            </a:rPr>
            <a:t>Google Drive</a:t>
          </a:r>
          <a:endParaRPr lang="en-US" sz="2400" kern="1200" dirty="0"/>
        </a:p>
      </dsp:txBody>
      <dsp:txXfrm>
        <a:off x="2556403" y="1742993"/>
        <a:ext cx="2323461" cy="13940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png>
</file>

<file path=ppt/media/image5.png>
</file>

<file path=ppt/media/image6.svg>
</file>

<file path=ppt/media/image7.png>
</file>

<file path=ppt/media/image8.png>
</file>

<file path=ppt/media/image9.jpe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962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1670" y="1502815"/>
            <a:ext cx="7631835" cy="198516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670" y="3487980"/>
            <a:ext cx="7631836" cy="642397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rgbClr val="00206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051" y="128470"/>
            <a:ext cx="8229600" cy="763526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350110"/>
            <a:ext cx="8246070" cy="3512213"/>
          </a:xfrm>
        </p:spPr>
        <p:txBody>
          <a:bodyPr/>
          <a:lstStyle>
            <a:lvl1pPr algn="l">
              <a:defRPr sz="2800">
                <a:solidFill>
                  <a:srgbClr val="002060"/>
                </a:solidFill>
              </a:defRPr>
            </a:lvl1pPr>
            <a:lvl2pPr algn="l">
              <a:defRPr>
                <a:solidFill>
                  <a:srgbClr val="002060"/>
                </a:solidFill>
              </a:defRPr>
            </a:lvl2pPr>
            <a:lvl3pPr algn="l">
              <a:defRPr>
                <a:solidFill>
                  <a:srgbClr val="002060"/>
                </a:solidFill>
              </a:defRPr>
            </a:lvl3pPr>
            <a:lvl4pPr algn="l">
              <a:defRPr>
                <a:solidFill>
                  <a:srgbClr val="002060"/>
                </a:solidFill>
              </a:defRPr>
            </a:lvl4pPr>
            <a:lvl5pPr algn="l"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569389"/>
            <a:ext cx="6252689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80209"/>
            <a:ext cx="6252689" cy="3511061"/>
          </a:xfrm>
        </p:spPr>
        <p:txBody>
          <a:bodyPr/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>
                <a:solidFill>
                  <a:srgbClr val="002060"/>
                </a:solidFill>
              </a:defRPr>
            </a:lvl2pPr>
            <a:lvl3pPr>
              <a:defRPr>
                <a:solidFill>
                  <a:srgbClr val="002060"/>
                </a:solidFill>
              </a:defRPr>
            </a:lvl3pPr>
            <a:lvl4pPr>
              <a:defRPr>
                <a:solidFill>
                  <a:srgbClr val="002060"/>
                </a:solidFill>
              </a:defRPr>
            </a:lvl4pPr>
            <a:lvl5pPr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336" y="182923"/>
            <a:ext cx="8076896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564409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00206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036806"/>
            <a:ext cx="4040188" cy="2276294"/>
          </a:xfrm>
        </p:spPr>
        <p:txBody>
          <a:bodyPr/>
          <a:lstStyle>
            <a:lvl1pPr algn="ctr">
              <a:defRPr sz="2400">
                <a:solidFill>
                  <a:srgbClr val="002060"/>
                </a:solidFill>
              </a:defRPr>
            </a:lvl1pPr>
            <a:lvl2pPr algn="ctr">
              <a:defRPr sz="2000">
                <a:solidFill>
                  <a:srgbClr val="002060"/>
                </a:solidFill>
              </a:defRPr>
            </a:lvl2pPr>
            <a:lvl3pPr algn="ctr">
              <a:defRPr sz="1800">
                <a:solidFill>
                  <a:srgbClr val="002060"/>
                </a:solidFill>
              </a:defRPr>
            </a:lvl3pPr>
            <a:lvl4pPr algn="ctr">
              <a:defRPr sz="1600">
                <a:solidFill>
                  <a:srgbClr val="002060"/>
                </a:solidFill>
              </a:defRPr>
            </a:lvl4pPr>
            <a:lvl5pPr algn="ctr">
              <a:defRPr sz="1600">
                <a:solidFill>
                  <a:srgbClr val="00206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564409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00206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036806"/>
            <a:ext cx="4041775" cy="2276294"/>
          </a:xfrm>
        </p:spPr>
        <p:txBody>
          <a:bodyPr/>
          <a:lstStyle>
            <a:lvl1pPr algn="ctr">
              <a:defRPr sz="2400">
                <a:solidFill>
                  <a:srgbClr val="002060"/>
                </a:solidFill>
              </a:defRPr>
            </a:lvl1pPr>
            <a:lvl2pPr algn="ctr">
              <a:defRPr sz="2000">
                <a:solidFill>
                  <a:srgbClr val="002060"/>
                </a:solidFill>
              </a:defRPr>
            </a:lvl2pPr>
            <a:lvl3pPr algn="ctr">
              <a:defRPr sz="1800">
                <a:solidFill>
                  <a:srgbClr val="002060"/>
                </a:solidFill>
              </a:defRPr>
            </a:lvl3pPr>
            <a:lvl4pPr algn="ctr">
              <a:defRPr sz="1600">
                <a:solidFill>
                  <a:srgbClr val="002060"/>
                </a:solidFill>
              </a:defRPr>
            </a:lvl4pPr>
            <a:lvl5pPr algn="ctr">
              <a:defRPr sz="1600">
                <a:solidFill>
                  <a:srgbClr val="00206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1.xml"/><Relationship Id="rId7" Type="http://schemas.microsoft.com/office/2017/06/relationships/model3d" Target="../media/model3d1.glb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1591570"/>
            <a:ext cx="5182820" cy="1640354"/>
          </a:xfrm>
        </p:spPr>
        <p:txBody>
          <a:bodyPr>
            <a:normAutofit/>
          </a:bodyPr>
          <a:lstStyle/>
          <a:p>
            <a:r>
              <a:rPr lang="en-US" sz="2400" i="0" u="none" strike="noStrike" dirty="0">
                <a:solidFill>
                  <a:srgbClr val="FFFFFF"/>
                </a:solidFill>
                <a:effectLst/>
                <a:latin typeface="Abel" panose="020B0604020202020204" charset="0"/>
              </a:rPr>
              <a:t>COVID VACCINE ADVERSE</a:t>
            </a:r>
            <a:r>
              <a:rPr lang="en-US" sz="2400" dirty="0">
                <a:solidFill>
                  <a:srgbClr val="FFFFFF"/>
                </a:solidFill>
                <a:latin typeface="Abel" panose="020B0604020202020204" charset="0"/>
              </a:rPr>
              <a:t> </a:t>
            </a:r>
            <a:r>
              <a:rPr lang="en-US" sz="2400" i="0" u="none" strike="noStrike" dirty="0">
                <a:solidFill>
                  <a:srgbClr val="FFFFFF"/>
                </a:solidFill>
                <a:effectLst/>
                <a:latin typeface="Abel" panose="020B0604020202020204" charset="0"/>
              </a:rPr>
              <a:t>EVENT PREDICTION - VAERS</a:t>
            </a:r>
            <a:endParaRPr 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55" y="3335275"/>
            <a:ext cx="2901395" cy="642397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sz="1400" b="1" dirty="0">
                <a:latin typeface="+mj-lt"/>
                <a:ea typeface="Average"/>
                <a:cs typeface="Average"/>
                <a:sym typeface="Average"/>
              </a:rPr>
              <a:t>February 3</a:t>
            </a:r>
            <a:r>
              <a:rPr lang="en-US" sz="1400" b="1" baseline="30000" dirty="0">
                <a:latin typeface="+mj-lt"/>
                <a:ea typeface="Average"/>
                <a:cs typeface="Average"/>
                <a:sym typeface="Average"/>
              </a:rPr>
              <a:t>RD</a:t>
            </a:r>
            <a:r>
              <a:rPr lang="en-US" sz="1400" b="1" dirty="0">
                <a:latin typeface="+mj-lt"/>
                <a:ea typeface="Average"/>
                <a:cs typeface="Average"/>
                <a:sym typeface="Average"/>
              </a:rPr>
              <a:t> 2022 </a:t>
            </a:r>
          </a:p>
          <a:p>
            <a:pPr>
              <a:spcBef>
                <a:spcPts val="0"/>
              </a:spcBef>
            </a:pPr>
            <a:r>
              <a:rPr lang="en-US" sz="1400" b="1" dirty="0">
                <a:latin typeface="+mj-lt"/>
                <a:ea typeface="Average"/>
                <a:cs typeface="Average"/>
                <a:sym typeface="Average"/>
              </a:rPr>
              <a:t>BBDS Batch 15 - OSTF</a:t>
            </a:r>
          </a:p>
          <a:p>
            <a:pPr>
              <a:spcBef>
                <a:spcPts val="0"/>
              </a:spcBef>
            </a:pPr>
            <a:r>
              <a:rPr lang="en-US" sz="1400" b="1" dirty="0">
                <a:latin typeface="+mj-lt"/>
              </a:rPr>
              <a:t>Project 16</a:t>
            </a:r>
          </a:p>
        </p:txBody>
      </p:sp>
    </p:spTree>
    <p:extLst>
      <p:ext uri="{BB962C8B-B14F-4D97-AF65-F5344CB8AC3E}">
        <p14:creationId xmlns:p14="http://schemas.microsoft.com/office/powerpoint/2010/main" val="3730674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0B37EC-8191-4930-AA76-F70DB9608FE6}"/>
              </a:ext>
            </a:extLst>
          </p:cNvPr>
          <p:cNvSpPr txBox="1"/>
          <p:nvPr/>
        </p:nvSpPr>
        <p:spPr>
          <a:xfrm>
            <a:off x="2264228" y="2710934"/>
            <a:ext cx="4586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671087-5EA8-4ABF-B3F1-B00F14054714}"/>
              </a:ext>
            </a:extLst>
          </p:cNvPr>
          <p:cNvSpPr txBox="1"/>
          <p:nvPr/>
        </p:nvSpPr>
        <p:spPr>
          <a:xfrm>
            <a:off x="2264228" y="2710934"/>
            <a:ext cx="4586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0FD0EC-512A-4986-AB45-0D782F662CDE}"/>
              </a:ext>
            </a:extLst>
          </p:cNvPr>
          <p:cNvSpPr txBox="1"/>
          <p:nvPr/>
        </p:nvSpPr>
        <p:spPr>
          <a:xfrm>
            <a:off x="224323" y="1233606"/>
            <a:ext cx="8844012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600" u="none" strike="noStrike" dirty="0">
                <a:effectLst/>
                <a:latin typeface="Abel" panose="020B0604020202020204" charset="0"/>
              </a:rPr>
              <a:t>Lisa Xu - Customer Analytics Professional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  <a:latin typeface="Abel" panose="020B060402020202020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600" u="none" strike="noStrike" dirty="0">
                <a:effectLst/>
                <a:latin typeface="Abel" panose="020B0604020202020204" charset="0"/>
              </a:rPr>
              <a:t>Fatima Zahra – PHD in Molecular Biology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  <a:latin typeface="Abel" panose="020B060402020202020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600" u="none" strike="noStrike" dirty="0">
                <a:effectLst/>
                <a:latin typeface="Abel" panose="020B0604020202020204" charset="0"/>
              </a:rPr>
              <a:t>Salma Malik – Masters in Occupational Therapy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  <a:latin typeface="Abel" panose="020B060402020202020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600" u="none" strike="noStrike" dirty="0" err="1">
                <a:effectLst/>
                <a:latin typeface="Abel" panose="020B0604020202020204" charset="0"/>
              </a:rPr>
              <a:t>Smahane</a:t>
            </a:r>
            <a:r>
              <a:rPr lang="en-US" sz="1600" u="none" strike="noStrike" dirty="0">
                <a:effectLst/>
                <a:latin typeface="Abel" panose="020B0604020202020204" charset="0"/>
              </a:rPr>
              <a:t> – Accounting &amp; Economics Professional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  <a:latin typeface="Abel" panose="020B060402020202020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600" u="none" strike="noStrike" dirty="0">
                <a:effectLst/>
                <a:latin typeface="Abel" panose="020B0604020202020204" charset="0"/>
              </a:rPr>
              <a:t>Tariq </a:t>
            </a:r>
            <a:r>
              <a:rPr lang="en-US" sz="1600" u="none" strike="noStrike" dirty="0" err="1">
                <a:effectLst/>
                <a:latin typeface="Abel" panose="020B0604020202020204" charset="0"/>
              </a:rPr>
              <a:t>Rahiman</a:t>
            </a:r>
            <a:r>
              <a:rPr lang="en-US" sz="1600" u="none" strike="noStrike" dirty="0">
                <a:effectLst/>
                <a:latin typeface="Abel" panose="020B0604020202020204" charset="0"/>
              </a:rPr>
              <a:t> – Quality Assurance Manager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  <a:latin typeface="Abel" panose="020B060402020202020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600" u="none" strike="noStrike" dirty="0">
                <a:effectLst/>
                <a:latin typeface="Abel" panose="020B0604020202020204" charset="0"/>
              </a:rPr>
              <a:t>Hanna Khan – BI &amp; Reporting Analyst, Finance &amp; Corp. Mgmt.</a:t>
            </a:r>
            <a:endParaRPr lang="en-US" sz="1600" dirty="0">
              <a:effectLst/>
              <a:latin typeface="Abel" panose="020B0604020202020204" charset="0"/>
            </a:endParaRPr>
          </a:p>
          <a:p>
            <a:br>
              <a:rPr lang="en-US" sz="1600" dirty="0">
                <a:latin typeface="Abel" panose="020B0604020202020204" charset="0"/>
              </a:rPr>
            </a:br>
            <a:r>
              <a:rPr lang="en-US" sz="1600" u="none" strike="noStrike" dirty="0">
                <a:solidFill>
                  <a:srgbClr val="C00000"/>
                </a:solidFill>
                <a:effectLst/>
                <a:latin typeface="Abel" panose="020B0604020202020204" charset="0"/>
              </a:rPr>
              <a:t>Hind, </a:t>
            </a:r>
            <a:r>
              <a:rPr lang="en-US" sz="1600" u="none" strike="noStrike" dirty="0" err="1">
                <a:solidFill>
                  <a:srgbClr val="C00000"/>
                </a:solidFill>
                <a:effectLst/>
                <a:latin typeface="Abel" panose="020B0604020202020204" charset="0"/>
              </a:rPr>
              <a:t>Homi</a:t>
            </a:r>
            <a:r>
              <a:rPr lang="en-US" sz="1600" u="none" strike="noStrike" dirty="0">
                <a:solidFill>
                  <a:srgbClr val="C00000"/>
                </a:solidFill>
                <a:effectLst/>
                <a:latin typeface="Abel" panose="020B0604020202020204" charset="0"/>
              </a:rPr>
              <a:t>, </a:t>
            </a:r>
            <a:r>
              <a:rPr lang="en-US" sz="1600" u="none" strike="noStrike" dirty="0" err="1">
                <a:solidFill>
                  <a:srgbClr val="C00000"/>
                </a:solidFill>
                <a:effectLst/>
                <a:latin typeface="Abel" panose="020B0604020202020204" charset="0"/>
              </a:rPr>
              <a:t>Humzah</a:t>
            </a:r>
            <a:r>
              <a:rPr lang="en-US" sz="1600" u="none" strike="noStrike" dirty="0">
                <a:solidFill>
                  <a:srgbClr val="C00000"/>
                </a:solidFill>
                <a:effectLst/>
                <a:latin typeface="Abel" panose="020B0604020202020204" charset="0"/>
              </a:rPr>
              <a:t>, +1 (Unknown)</a:t>
            </a:r>
            <a:endParaRPr lang="en-US" sz="1600" dirty="0">
              <a:solidFill>
                <a:srgbClr val="C00000"/>
              </a:solidFill>
              <a:latin typeface="Abel" panose="020B060402020202020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78D88A-6B1E-4C68-BE6D-CE2CDCB5ACEC}"/>
              </a:ext>
            </a:extLst>
          </p:cNvPr>
          <p:cNvSpPr txBox="1"/>
          <p:nvPr/>
        </p:nvSpPr>
        <p:spPr>
          <a:xfrm>
            <a:off x="456464" y="281175"/>
            <a:ext cx="33127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Team Introduction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2307CB9-B6A9-44D6-A0B2-29B593AD0709}"/>
              </a:ext>
            </a:extLst>
          </p:cNvPr>
          <p:cNvGrpSpPr/>
          <p:nvPr/>
        </p:nvGrpSpPr>
        <p:grpSpPr>
          <a:xfrm>
            <a:off x="5082148" y="1315182"/>
            <a:ext cx="3860224" cy="1720733"/>
            <a:chOff x="691194" y="1295400"/>
            <a:chExt cx="7551048" cy="414981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9046FD5-11E6-42CF-97D0-9CEC5B1614DE}"/>
                </a:ext>
              </a:extLst>
            </p:cNvPr>
            <p:cNvGrpSpPr/>
            <p:nvPr/>
          </p:nvGrpSpPr>
          <p:grpSpPr>
            <a:xfrm>
              <a:off x="691194" y="1638956"/>
              <a:ext cx="7551048" cy="3806260"/>
              <a:chOff x="1764406" y="2382590"/>
              <a:chExt cx="5378220" cy="2711002"/>
            </a:xfrm>
            <a:effectLst/>
            <a:scene3d>
              <a:camera prst="perspectiveRelaxedModerately">
                <a:rot lat="17390630" lon="0" rev="0"/>
              </a:camera>
              <a:lightRig rig="threePt" dir="t"/>
            </a:scene3d>
          </p:grpSpPr>
          <p:sp>
            <p:nvSpPr>
              <p:cNvPr id="31" name="Freeform 26">
                <a:extLst>
                  <a:ext uri="{FF2B5EF4-FFF2-40B4-BE49-F238E27FC236}">
                    <a16:creationId xmlns:a16="http://schemas.microsoft.com/office/drawing/2014/main" id="{577648AF-ACF7-4E53-971E-58C50ECAB5C9}"/>
                  </a:ext>
                </a:extLst>
              </p:cNvPr>
              <p:cNvSpPr/>
              <p:nvPr/>
            </p:nvSpPr>
            <p:spPr>
              <a:xfrm>
                <a:off x="3160475" y="3548128"/>
                <a:ext cx="1792740" cy="1545464"/>
              </a:xfrm>
              <a:custGeom>
                <a:avLst/>
                <a:gdLst>
                  <a:gd name="connsiteX0" fmla="*/ 151814 w 1792740"/>
                  <a:gd name="connsiteY0" fmla="*/ 469106 h 1545464"/>
                  <a:gd name="connsiteX1" fmla="*/ 198336 w 1792740"/>
                  <a:gd name="connsiteY1" fmla="*/ 562150 h 1545464"/>
                  <a:gd name="connsiteX2" fmla="*/ 93044 w 1792740"/>
                  <a:gd name="connsiteY2" fmla="*/ 772732 h 1545464"/>
                  <a:gd name="connsiteX3" fmla="*/ 198336 w 1792740"/>
                  <a:gd name="connsiteY3" fmla="*/ 983314 h 1545464"/>
                  <a:gd name="connsiteX4" fmla="*/ 151814 w 1792740"/>
                  <a:gd name="connsiteY4" fmla="*/ 1076359 h 1545464"/>
                  <a:gd name="connsiteX5" fmla="*/ 0 w 1792740"/>
                  <a:gd name="connsiteY5" fmla="*/ 772732 h 1545464"/>
                  <a:gd name="connsiteX6" fmla="*/ 1503293 w 1792740"/>
                  <a:gd name="connsiteY6" fmla="*/ 379926 h 1545464"/>
                  <a:gd name="connsiteX7" fmla="*/ 1596337 w 1792740"/>
                  <a:gd name="connsiteY7" fmla="*/ 379926 h 1545464"/>
                  <a:gd name="connsiteX8" fmla="*/ 1792740 w 1792740"/>
                  <a:gd name="connsiteY8" fmla="*/ 772732 h 1545464"/>
                  <a:gd name="connsiteX9" fmla="*/ 1406374 w 1792740"/>
                  <a:gd name="connsiteY9" fmla="*/ 1545464 h 1545464"/>
                  <a:gd name="connsiteX10" fmla="*/ 386367 w 1792740"/>
                  <a:gd name="connsiteY10" fmla="*/ 1545464 h 1545464"/>
                  <a:gd name="connsiteX11" fmla="*/ 198336 w 1792740"/>
                  <a:gd name="connsiteY11" fmla="*/ 1169403 h 1545464"/>
                  <a:gd name="connsiteX12" fmla="*/ 244858 w 1792740"/>
                  <a:gd name="connsiteY12" fmla="*/ 1076359 h 1545464"/>
                  <a:gd name="connsiteX13" fmla="*/ 439306 w 1792740"/>
                  <a:gd name="connsiteY13" fmla="*/ 1465253 h 1545464"/>
                  <a:gd name="connsiteX14" fmla="*/ 1353435 w 1792740"/>
                  <a:gd name="connsiteY14" fmla="*/ 1465253 h 1545464"/>
                  <a:gd name="connsiteX15" fmla="*/ 1699696 w 1792740"/>
                  <a:gd name="connsiteY15" fmla="*/ 772732 h 1545464"/>
                  <a:gd name="connsiteX16" fmla="*/ 1087941 w 1792740"/>
                  <a:gd name="connsiteY16" fmla="*/ 0 h 1545464"/>
                  <a:gd name="connsiteX17" fmla="*/ 1406374 w 1792740"/>
                  <a:gd name="connsiteY17" fmla="*/ 0 h 1545464"/>
                  <a:gd name="connsiteX18" fmla="*/ 1556232 w 1792740"/>
                  <a:gd name="connsiteY18" fmla="*/ 299715 h 1545464"/>
                  <a:gd name="connsiteX19" fmla="*/ 1463187 w 1792740"/>
                  <a:gd name="connsiteY19" fmla="*/ 299715 h 1545464"/>
                  <a:gd name="connsiteX20" fmla="*/ 1353435 w 1792740"/>
                  <a:gd name="connsiteY20" fmla="*/ 80211 h 1545464"/>
                  <a:gd name="connsiteX21" fmla="*/ 1128047 w 1792740"/>
                  <a:gd name="connsiteY21" fmla="*/ 80211 h 1545464"/>
                  <a:gd name="connsiteX22" fmla="*/ 386367 w 1792740"/>
                  <a:gd name="connsiteY22" fmla="*/ 0 h 1545464"/>
                  <a:gd name="connsiteX23" fmla="*/ 994897 w 1792740"/>
                  <a:gd name="connsiteY23" fmla="*/ 0 h 1545464"/>
                  <a:gd name="connsiteX24" fmla="*/ 1035002 w 1792740"/>
                  <a:gd name="connsiteY24" fmla="*/ 80211 h 1545464"/>
                  <a:gd name="connsiteX25" fmla="*/ 439306 w 1792740"/>
                  <a:gd name="connsiteY25" fmla="*/ 80211 h 1545464"/>
                  <a:gd name="connsiteX26" fmla="*/ 244858 w 1792740"/>
                  <a:gd name="connsiteY26" fmla="*/ 469106 h 1545464"/>
                  <a:gd name="connsiteX27" fmla="*/ 198336 w 1792740"/>
                  <a:gd name="connsiteY27" fmla="*/ 376062 h 1545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92740" h="1545464">
                    <a:moveTo>
                      <a:pt x="151814" y="469106"/>
                    </a:moveTo>
                    <a:lnTo>
                      <a:pt x="198336" y="562150"/>
                    </a:lnTo>
                    <a:lnTo>
                      <a:pt x="93044" y="772732"/>
                    </a:lnTo>
                    <a:lnTo>
                      <a:pt x="198336" y="983314"/>
                    </a:lnTo>
                    <a:lnTo>
                      <a:pt x="151814" y="1076359"/>
                    </a:lnTo>
                    <a:lnTo>
                      <a:pt x="0" y="772732"/>
                    </a:lnTo>
                    <a:close/>
                    <a:moveTo>
                      <a:pt x="1503293" y="379926"/>
                    </a:moveTo>
                    <a:lnTo>
                      <a:pt x="1596337" y="379926"/>
                    </a:lnTo>
                    <a:lnTo>
                      <a:pt x="1792740" y="772732"/>
                    </a:lnTo>
                    <a:lnTo>
                      <a:pt x="1406374" y="1545464"/>
                    </a:lnTo>
                    <a:lnTo>
                      <a:pt x="386367" y="1545464"/>
                    </a:lnTo>
                    <a:lnTo>
                      <a:pt x="198336" y="1169403"/>
                    </a:lnTo>
                    <a:lnTo>
                      <a:pt x="244858" y="1076359"/>
                    </a:lnTo>
                    <a:lnTo>
                      <a:pt x="439306" y="1465253"/>
                    </a:lnTo>
                    <a:lnTo>
                      <a:pt x="1353435" y="1465253"/>
                    </a:lnTo>
                    <a:lnTo>
                      <a:pt x="1699696" y="772732"/>
                    </a:lnTo>
                    <a:close/>
                    <a:moveTo>
                      <a:pt x="1087941" y="0"/>
                    </a:moveTo>
                    <a:lnTo>
                      <a:pt x="1406374" y="0"/>
                    </a:lnTo>
                    <a:lnTo>
                      <a:pt x="1556232" y="299715"/>
                    </a:lnTo>
                    <a:lnTo>
                      <a:pt x="1463187" y="299715"/>
                    </a:lnTo>
                    <a:lnTo>
                      <a:pt x="1353435" y="80211"/>
                    </a:lnTo>
                    <a:lnTo>
                      <a:pt x="1128047" y="80211"/>
                    </a:lnTo>
                    <a:close/>
                    <a:moveTo>
                      <a:pt x="386367" y="0"/>
                    </a:moveTo>
                    <a:lnTo>
                      <a:pt x="994897" y="0"/>
                    </a:lnTo>
                    <a:lnTo>
                      <a:pt x="1035002" y="80211"/>
                    </a:lnTo>
                    <a:lnTo>
                      <a:pt x="439306" y="80211"/>
                    </a:lnTo>
                    <a:lnTo>
                      <a:pt x="244858" y="469106"/>
                    </a:lnTo>
                    <a:lnTo>
                      <a:pt x="198336" y="376062"/>
                    </a:lnTo>
                    <a:close/>
                  </a:path>
                </a:pathLst>
              </a:custGeom>
              <a:solidFill>
                <a:srgbClr val="AE8492"/>
              </a:solidFill>
              <a:ln>
                <a:noFill/>
              </a:ln>
              <a:sp3d z="-12700" extrusionH="127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Freeform 27">
                <a:extLst>
                  <a:ext uri="{FF2B5EF4-FFF2-40B4-BE49-F238E27FC236}">
                    <a16:creationId xmlns:a16="http://schemas.microsoft.com/office/drawing/2014/main" id="{89F01135-1E38-4C53-91F3-4544820B003D}"/>
                  </a:ext>
                </a:extLst>
              </p:cNvPr>
              <p:cNvSpPr/>
              <p:nvPr/>
            </p:nvSpPr>
            <p:spPr>
              <a:xfrm>
                <a:off x="1764406" y="3548128"/>
                <a:ext cx="1792740" cy="1545464"/>
              </a:xfrm>
              <a:custGeom>
                <a:avLst/>
                <a:gdLst>
                  <a:gd name="connsiteX0" fmla="*/ 632842 w 2936384"/>
                  <a:gd name="connsiteY0" fmla="*/ 0 h 2531364"/>
                  <a:gd name="connsiteX1" fmla="*/ 2303543 w 2936384"/>
                  <a:gd name="connsiteY1" fmla="*/ 0 h 2531364"/>
                  <a:gd name="connsiteX2" fmla="*/ 2936384 w 2936384"/>
                  <a:gd name="connsiteY2" fmla="*/ 1265682 h 2531364"/>
                  <a:gd name="connsiteX3" fmla="*/ 2303543 w 2936384"/>
                  <a:gd name="connsiteY3" fmla="*/ 2531364 h 2531364"/>
                  <a:gd name="connsiteX4" fmla="*/ 632842 w 2936384"/>
                  <a:gd name="connsiteY4" fmla="*/ 2531364 h 2531364"/>
                  <a:gd name="connsiteX5" fmla="*/ 0 w 2936384"/>
                  <a:gd name="connsiteY5" fmla="*/ 1265682 h 2531364"/>
                  <a:gd name="connsiteX6" fmla="*/ 632842 w 2936384"/>
                  <a:gd name="connsiteY6" fmla="*/ 0 h 2531364"/>
                  <a:gd name="connsiteX7" fmla="*/ 719552 w 2936384"/>
                  <a:gd name="connsiteY7" fmla="*/ 131380 h 2531364"/>
                  <a:gd name="connsiteX8" fmla="*/ 152400 w 2936384"/>
                  <a:gd name="connsiteY8" fmla="*/ 1265682 h 2531364"/>
                  <a:gd name="connsiteX9" fmla="*/ 719552 w 2936384"/>
                  <a:gd name="connsiteY9" fmla="*/ 2399984 h 2531364"/>
                  <a:gd name="connsiteX10" fmla="*/ 2216833 w 2936384"/>
                  <a:gd name="connsiteY10" fmla="*/ 2399984 h 2531364"/>
                  <a:gd name="connsiteX11" fmla="*/ 2783984 w 2936384"/>
                  <a:gd name="connsiteY11" fmla="*/ 1265682 h 2531364"/>
                  <a:gd name="connsiteX12" fmla="*/ 2216833 w 2936384"/>
                  <a:gd name="connsiteY12" fmla="*/ 131380 h 2531364"/>
                  <a:gd name="connsiteX13" fmla="*/ 719552 w 2936384"/>
                  <a:gd name="connsiteY13" fmla="*/ 131380 h 2531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36384" h="2531364">
                    <a:moveTo>
                      <a:pt x="632842" y="0"/>
                    </a:moveTo>
                    <a:lnTo>
                      <a:pt x="2303543" y="0"/>
                    </a:lnTo>
                    <a:lnTo>
                      <a:pt x="2936384" y="1265682"/>
                    </a:lnTo>
                    <a:lnTo>
                      <a:pt x="2303543" y="2531364"/>
                    </a:lnTo>
                    <a:lnTo>
                      <a:pt x="632842" y="2531364"/>
                    </a:lnTo>
                    <a:lnTo>
                      <a:pt x="0" y="1265682"/>
                    </a:lnTo>
                    <a:lnTo>
                      <a:pt x="632842" y="0"/>
                    </a:lnTo>
                    <a:close/>
                    <a:moveTo>
                      <a:pt x="719552" y="131380"/>
                    </a:moveTo>
                    <a:lnTo>
                      <a:pt x="152400" y="1265682"/>
                    </a:lnTo>
                    <a:lnTo>
                      <a:pt x="719552" y="2399984"/>
                    </a:lnTo>
                    <a:lnTo>
                      <a:pt x="2216833" y="2399984"/>
                    </a:lnTo>
                    <a:lnTo>
                      <a:pt x="2783984" y="1265682"/>
                    </a:lnTo>
                    <a:lnTo>
                      <a:pt x="2216833" y="131380"/>
                    </a:lnTo>
                    <a:lnTo>
                      <a:pt x="719552" y="131380"/>
                    </a:lnTo>
                    <a:close/>
                  </a:path>
                </a:pathLst>
              </a:custGeom>
              <a:solidFill>
                <a:srgbClr val="98848B"/>
              </a:solidFill>
              <a:ln>
                <a:noFill/>
              </a:ln>
              <a:effectLst/>
              <a:sp3d z="-12700" extrusionH="127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Freeform 28">
                <a:extLst>
                  <a:ext uri="{FF2B5EF4-FFF2-40B4-BE49-F238E27FC236}">
                    <a16:creationId xmlns:a16="http://schemas.microsoft.com/office/drawing/2014/main" id="{E531DA11-F8B5-47AC-844A-B51FBA90A3A0}"/>
                  </a:ext>
                </a:extLst>
              </p:cNvPr>
              <p:cNvSpPr/>
              <p:nvPr/>
            </p:nvSpPr>
            <p:spPr>
              <a:xfrm>
                <a:off x="3958968" y="2382590"/>
                <a:ext cx="1792740" cy="1545464"/>
              </a:xfrm>
              <a:custGeom>
                <a:avLst/>
                <a:gdLst>
                  <a:gd name="connsiteX0" fmla="*/ 1638351 w 1792740"/>
                  <a:gd name="connsiteY0" fmla="*/ 463955 h 1545464"/>
                  <a:gd name="connsiteX1" fmla="*/ 1792740 w 1792740"/>
                  <a:gd name="connsiteY1" fmla="*/ 772732 h 1545464"/>
                  <a:gd name="connsiteX2" fmla="*/ 1638351 w 1792740"/>
                  <a:gd name="connsiteY2" fmla="*/ 1081510 h 1545464"/>
                  <a:gd name="connsiteX3" fmla="*/ 1591829 w 1792740"/>
                  <a:gd name="connsiteY3" fmla="*/ 988466 h 1545464"/>
                  <a:gd name="connsiteX4" fmla="*/ 1699696 w 1792740"/>
                  <a:gd name="connsiteY4" fmla="*/ 772732 h 1545464"/>
                  <a:gd name="connsiteX5" fmla="*/ 1591829 w 1792740"/>
                  <a:gd name="connsiteY5" fmla="*/ 556999 h 1545464"/>
                  <a:gd name="connsiteX6" fmla="*/ 386367 w 1792740"/>
                  <a:gd name="connsiteY6" fmla="*/ 0 h 1545464"/>
                  <a:gd name="connsiteX7" fmla="*/ 1406374 w 1792740"/>
                  <a:gd name="connsiteY7" fmla="*/ 0 h 1545464"/>
                  <a:gd name="connsiteX8" fmla="*/ 1591830 w 1792740"/>
                  <a:gd name="connsiteY8" fmla="*/ 370911 h 1545464"/>
                  <a:gd name="connsiteX9" fmla="*/ 1545307 w 1792740"/>
                  <a:gd name="connsiteY9" fmla="*/ 463955 h 1545464"/>
                  <a:gd name="connsiteX10" fmla="*/ 1353435 w 1792740"/>
                  <a:gd name="connsiteY10" fmla="*/ 80211 h 1545464"/>
                  <a:gd name="connsiteX11" fmla="*/ 439306 w 1792740"/>
                  <a:gd name="connsiteY11" fmla="*/ 80211 h 1545464"/>
                  <a:gd name="connsiteX12" fmla="*/ 93044 w 1792740"/>
                  <a:gd name="connsiteY12" fmla="*/ 772732 h 1545464"/>
                  <a:gd name="connsiteX13" fmla="*/ 439306 w 1792740"/>
                  <a:gd name="connsiteY13" fmla="*/ 1465253 h 1545464"/>
                  <a:gd name="connsiteX14" fmla="*/ 1353435 w 1792740"/>
                  <a:gd name="connsiteY14" fmla="*/ 1465253 h 1545464"/>
                  <a:gd name="connsiteX15" fmla="*/ 1545307 w 1792740"/>
                  <a:gd name="connsiteY15" fmla="*/ 1081510 h 1545464"/>
                  <a:gd name="connsiteX16" fmla="*/ 1591830 w 1792740"/>
                  <a:gd name="connsiteY16" fmla="*/ 1174554 h 1545464"/>
                  <a:gd name="connsiteX17" fmla="*/ 1406374 w 1792740"/>
                  <a:gd name="connsiteY17" fmla="*/ 1545464 h 1545464"/>
                  <a:gd name="connsiteX18" fmla="*/ 386367 w 1792740"/>
                  <a:gd name="connsiteY18" fmla="*/ 1545464 h 1545464"/>
                  <a:gd name="connsiteX19" fmla="*/ 0 w 1792740"/>
                  <a:gd name="connsiteY19" fmla="*/ 772732 h 1545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792740" h="1545464">
                    <a:moveTo>
                      <a:pt x="1638351" y="463955"/>
                    </a:moveTo>
                    <a:lnTo>
                      <a:pt x="1792740" y="772732"/>
                    </a:lnTo>
                    <a:lnTo>
                      <a:pt x="1638351" y="1081510"/>
                    </a:lnTo>
                    <a:lnTo>
                      <a:pt x="1591829" y="988466"/>
                    </a:lnTo>
                    <a:lnTo>
                      <a:pt x="1699696" y="772732"/>
                    </a:lnTo>
                    <a:lnTo>
                      <a:pt x="1591829" y="556999"/>
                    </a:lnTo>
                    <a:close/>
                    <a:moveTo>
                      <a:pt x="386367" y="0"/>
                    </a:moveTo>
                    <a:lnTo>
                      <a:pt x="1406374" y="0"/>
                    </a:lnTo>
                    <a:lnTo>
                      <a:pt x="1591830" y="370911"/>
                    </a:lnTo>
                    <a:lnTo>
                      <a:pt x="1545307" y="463955"/>
                    </a:lnTo>
                    <a:lnTo>
                      <a:pt x="1353435" y="80211"/>
                    </a:lnTo>
                    <a:lnTo>
                      <a:pt x="439306" y="80211"/>
                    </a:lnTo>
                    <a:lnTo>
                      <a:pt x="93044" y="772732"/>
                    </a:lnTo>
                    <a:lnTo>
                      <a:pt x="439306" y="1465253"/>
                    </a:lnTo>
                    <a:lnTo>
                      <a:pt x="1353435" y="1465253"/>
                    </a:lnTo>
                    <a:lnTo>
                      <a:pt x="1545307" y="1081510"/>
                    </a:lnTo>
                    <a:lnTo>
                      <a:pt x="1591830" y="1174554"/>
                    </a:lnTo>
                    <a:lnTo>
                      <a:pt x="1406374" y="1545464"/>
                    </a:lnTo>
                    <a:lnTo>
                      <a:pt x="386367" y="1545464"/>
                    </a:lnTo>
                    <a:lnTo>
                      <a:pt x="0" y="772732"/>
                    </a:lnTo>
                    <a:close/>
                  </a:path>
                </a:pathLst>
              </a:custGeom>
              <a:solidFill>
                <a:srgbClr val="73ADB9"/>
              </a:solidFill>
              <a:ln>
                <a:noFill/>
              </a:ln>
              <a:sp3d z="-12700" extrusionH="127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Freeform 29">
                <a:extLst>
                  <a:ext uri="{FF2B5EF4-FFF2-40B4-BE49-F238E27FC236}">
                    <a16:creationId xmlns:a16="http://schemas.microsoft.com/office/drawing/2014/main" id="{66F6BCA5-381D-4E1D-956F-99829762EF4C}"/>
                  </a:ext>
                </a:extLst>
              </p:cNvPr>
              <p:cNvSpPr/>
              <p:nvPr/>
            </p:nvSpPr>
            <p:spPr>
              <a:xfrm>
                <a:off x="5349886" y="2382590"/>
                <a:ext cx="1792740" cy="1545464"/>
              </a:xfrm>
              <a:custGeom>
                <a:avLst/>
                <a:gdLst>
                  <a:gd name="connsiteX0" fmla="*/ 632842 w 2936384"/>
                  <a:gd name="connsiteY0" fmla="*/ 0 h 2531364"/>
                  <a:gd name="connsiteX1" fmla="*/ 2303543 w 2936384"/>
                  <a:gd name="connsiteY1" fmla="*/ 0 h 2531364"/>
                  <a:gd name="connsiteX2" fmla="*/ 2936384 w 2936384"/>
                  <a:gd name="connsiteY2" fmla="*/ 1265682 h 2531364"/>
                  <a:gd name="connsiteX3" fmla="*/ 2303543 w 2936384"/>
                  <a:gd name="connsiteY3" fmla="*/ 2531364 h 2531364"/>
                  <a:gd name="connsiteX4" fmla="*/ 632842 w 2936384"/>
                  <a:gd name="connsiteY4" fmla="*/ 2531364 h 2531364"/>
                  <a:gd name="connsiteX5" fmla="*/ 0 w 2936384"/>
                  <a:gd name="connsiteY5" fmla="*/ 1265682 h 2531364"/>
                  <a:gd name="connsiteX6" fmla="*/ 632842 w 2936384"/>
                  <a:gd name="connsiteY6" fmla="*/ 0 h 2531364"/>
                  <a:gd name="connsiteX7" fmla="*/ 719552 w 2936384"/>
                  <a:gd name="connsiteY7" fmla="*/ 131380 h 2531364"/>
                  <a:gd name="connsiteX8" fmla="*/ 152400 w 2936384"/>
                  <a:gd name="connsiteY8" fmla="*/ 1265682 h 2531364"/>
                  <a:gd name="connsiteX9" fmla="*/ 719552 w 2936384"/>
                  <a:gd name="connsiteY9" fmla="*/ 2399984 h 2531364"/>
                  <a:gd name="connsiteX10" fmla="*/ 2216833 w 2936384"/>
                  <a:gd name="connsiteY10" fmla="*/ 2399984 h 2531364"/>
                  <a:gd name="connsiteX11" fmla="*/ 2783984 w 2936384"/>
                  <a:gd name="connsiteY11" fmla="*/ 1265682 h 2531364"/>
                  <a:gd name="connsiteX12" fmla="*/ 2216833 w 2936384"/>
                  <a:gd name="connsiteY12" fmla="*/ 131380 h 2531364"/>
                  <a:gd name="connsiteX13" fmla="*/ 719552 w 2936384"/>
                  <a:gd name="connsiteY13" fmla="*/ 131380 h 2531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936384" h="2531364">
                    <a:moveTo>
                      <a:pt x="632842" y="0"/>
                    </a:moveTo>
                    <a:lnTo>
                      <a:pt x="2303543" y="0"/>
                    </a:lnTo>
                    <a:lnTo>
                      <a:pt x="2936384" y="1265682"/>
                    </a:lnTo>
                    <a:lnTo>
                      <a:pt x="2303543" y="2531364"/>
                    </a:lnTo>
                    <a:lnTo>
                      <a:pt x="632842" y="2531364"/>
                    </a:lnTo>
                    <a:lnTo>
                      <a:pt x="0" y="1265682"/>
                    </a:lnTo>
                    <a:lnTo>
                      <a:pt x="632842" y="0"/>
                    </a:lnTo>
                    <a:close/>
                    <a:moveTo>
                      <a:pt x="719552" y="131380"/>
                    </a:moveTo>
                    <a:lnTo>
                      <a:pt x="152400" y="1265682"/>
                    </a:lnTo>
                    <a:lnTo>
                      <a:pt x="719552" y="2399984"/>
                    </a:lnTo>
                    <a:lnTo>
                      <a:pt x="2216833" y="2399984"/>
                    </a:lnTo>
                    <a:lnTo>
                      <a:pt x="2783984" y="1265682"/>
                    </a:lnTo>
                    <a:lnTo>
                      <a:pt x="2216833" y="131380"/>
                    </a:lnTo>
                    <a:lnTo>
                      <a:pt x="719552" y="131380"/>
                    </a:lnTo>
                    <a:close/>
                  </a:path>
                </a:pathLst>
              </a:custGeom>
              <a:solidFill>
                <a:srgbClr val="99A59D"/>
              </a:solidFill>
              <a:ln>
                <a:noFill/>
              </a:ln>
              <a:sp3d z="-12700" extrusionH="127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419F954-E7CE-4C36-BE86-8B5304801D22}"/>
                </a:ext>
              </a:extLst>
            </p:cNvPr>
            <p:cNvGrpSpPr/>
            <p:nvPr/>
          </p:nvGrpSpPr>
          <p:grpSpPr>
            <a:xfrm>
              <a:off x="1165234" y="1295400"/>
              <a:ext cx="6186923" cy="2838564"/>
              <a:chOff x="1574293" y="1457459"/>
              <a:chExt cx="5617651" cy="2577381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40B25749-BAA2-4B8D-B77D-8C9721649A7A}"/>
                  </a:ext>
                </a:extLst>
              </p:cNvPr>
              <p:cNvGrpSpPr/>
              <p:nvPr/>
            </p:nvGrpSpPr>
            <p:grpSpPr>
              <a:xfrm>
                <a:off x="3437693" y="2258727"/>
                <a:ext cx="1007696" cy="1776113"/>
                <a:chOff x="3437693" y="2258727"/>
                <a:chExt cx="1007696" cy="1776113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5D180668-7DF1-4458-984F-EFB85E2727F9}"/>
                    </a:ext>
                  </a:extLst>
                </p:cNvPr>
                <p:cNvSpPr/>
                <p:nvPr/>
              </p:nvSpPr>
              <p:spPr>
                <a:xfrm>
                  <a:off x="3437693" y="3798190"/>
                  <a:ext cx="1007696" cy="236650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chemeClr val="tx1">
                        <a:lumMod val="75000"/>
                        <a:lumOff val="25000"/>
                        <a:alpha val="55000"/>
                      </a:schemeClr>
                    </a:gs>
                    <a:gs pos="100000">
                      <a:schemeClr val="tx1">
                        <a:alpha val="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" name="Freeform 222">
                  <a:extLst>
                    <a:ext uri="{FF2B5EF4-FFF2-40B4-BE49-F238E27FC236}">
                      <a16:creationId xmlns:a16="http://schemas.microsoft.com/office/drawing/2014/main" id="{29C97454-A32F-4163-8A1B-69EBF93ADB3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644188" y="2258727"/>
                  <a:ext cx="594707" cy="1698440"/>
                </a:xfrm>
                <a:custGeom>
                  <a:avLst/>
                  <a:gdLst>
                    <a:gd name="T0" fmla="*/ 95 w 354"/>
                    <a:gd name="T1" fmla="*/ 584 h 1011"/>
                    <a:gd name="T2" fmla="*/ 88 w 354"/>
                    <a:gd name="T3" fmla="*/ 588 h 1011"/>
                    <a:gd name="T4" fmla="*/ 96 w 354"/>
                    <a:gd name="T5" fmla="*/ 578 h 1011"/>
                    <a:gd name="T6" fmla="*/ 310 w 354"/>
                    <a:gd name="T7" fmla="*/ 514 h 1011"/>
                    <a:gd name="T8" fmla="*/ 243 w 354"/>
                    <a:gd name="T9" fmla="*/ 40 h 1011"/>
                    <a:gd name="T10" fmla="*/ 242 w 354"/>
                    <a:gd name="T11" fmla="*/ 75 h 1011"/>
                    <a:gd name="T12" fmla="*/ 241 w 354"/>
                    <a:gd name="T13" fmla="*/ 95 h 1011"/>
                    <a:gd name="T14" fmla="*/ 233 w 354"/>
                    <a:gd name="T15" fmla="*/ 115 h 1011"/>
                    <a:gd name="T16" fmla="*/ 231 w 354"/>
                    <a:gd name="T17" fmla="*/ 149 h 1011"/>
                    <a:gd name="T18" fmla="*/ 320 w 354"/>
                    <a:gd name="T19" fmla="*/ 198 h 1011"/>
                    <a:gd name="T20" fmla="*/ 332 w 354"/>
                    <a:gd name="T21" fmla="*/ 304 h 1011"/>
                    <a:gd name="T22" fmla="*/ 348 w 354"/>
                    <a:gd name="T23" fmla="*/ 407 h 1011"/>
                    <a:gd name="T24" fmla="*/ 353 w 354"/>
                    <a:gd name="T25" fmla="*/ 519 h 1011"/>
                    <a:gd name="T26" fmla="*/ 340 w 354"/>
                    <a:gd name="T27" fmla="*/ 562 h 1011"/>
                    <a:gd name="T28" fmla="*/ 305 w 354"/>
                    <a:gd name="T29" fmla="*/ 590 h 1011"/>
                    <a:gd name="T30" fmla="*/ 312 w 354"/>
                    <a:gd name="T31" fmla="*/ 568 h 1011"/>
                    <a:gd name="T32" fmla="*/ 294 w 354"/>
                    <a:gd name="T33" fmla="*/ 578 h 1011"/>
                    <a:gd name="T34" fmla="*/ 294 w 354"/>
                    <a:gd name="T35" fmla="*/ 561 h 1011"/>
                    <a:gd name="T36" fmla="*/ 286 w 354"/>
                    <a:gd name="T37" fmla="*/ 667 h 1011"/>
                    <a:gd name="T38" fmla="*/ 282 w 354"/>
                    <a:gd name="T39" fmla="*/ 803 h 1011"/>
                    <a:gd name="T40" fmla="*/ 285 w 354"/>
                    <a:gd name="T41" fmla="*/ 895 h 1011"/>
                    <a:gd name="T42" fmla="*/ 286 w 354"/>
                    <a:gd name="T43" fmla="*/ 911 h 1011"/>
                    <a:gd name="T44" fmla="*/ 282 w 354"/>
                    <a:gd name="T45" fmla="*/ 949 h 1011"/>
                    <a:gd name="T46" fmla="*/ 290 w 354"/>
                    <a:gd name="T47" fmla="*/ 1007 h 1011"/>
                    <a:gd name="T48" fmla="*/ 235 w 354"/>
                    <a:gd name="T49" fmla="*/ 996 h 1011"/>
                    <a:gd name="T50" fmla="*/ 225 w 354"/>
                    <a:gd name="T51" fmla="*/ 981 h 1011"/>
                    <a:gd name="T52" fmla="*/ 215 w 354"/>
                    <a:gd name="T53" fmla="*/ 935 h 1011"/>
                    <a:gd name="T54" fmla="*/ 218 w 354"/>
                    <a:gd name="T55" fmla="*/ 832 h 1011"/>
                    <a:gd name="T56" fmla="*/ 215 w 354"/>
                    <a:gd name="T57" fmla="*/ 738 h 1011"/>
                    <a:gd name="T58" fmla="*/ 207 w 354"/>
                    <a:gd name="T59" fmla="*/ 656 h 1011"/>
                    <a:gd name="T60" fmla="*/ 198 w 354"/>
                    <a:gd name="T61" fmla="*/ 573 h 1011"/>
                    <a:gd name="T62" fmla="*/ 182 w 354"/>
                    <a:gd name="T63" fmla="*/ 694 h 1011"/>
                    <a:gd name="T64" fmla="*/ 171 w 354"/>
                    <a:gd name="T65" fmla="*/ 797 h 1011"/>
                    <a:gd name="T66" fmla="*/ 170 w 354"/>
                    <a:gd name="T67" fmla="*/ 906 h 1011"/>
                    <a:gd name="T68" fmla="*/ 159 w 354"/>
                    <a:gd name="T69" fmla="*/ 931 h 1011"/>
                    <a:gd name="T70" fmla="*/ 158 w 354"/>
                    <a:gd name="T71" fmla="*/ 969 h 1011"/>
                    <a:gd name="T72" fmla="*/ 148 w 354"/>
                    <a:gd name="T73" fmla="*/ 986 h 1011"/>
                    <a:gd name="T74" fmla="*/ 131 w 354"/>
                    <a:gd name="T75" fmla="*/ 1008 h 1011"/>
                    <a:gd name="T76" fmla="*/ 99 w 354"/>
                    <a:gd name="T77" fmla="*/ 966 h 1011"/>
                    <a:gd name="T78" fmla="*/ 96 w 354"/>
                    <a:gd name="T79" fmla="*/ 918 h 1011"/>
                    <a:gd name="T80" fmla="*/ 105 w 354"/>
                    <a:gd name="T81" fmla="*/ 886 h 1011"/>
                    <a:gd name="T82" fmla="*/ 104 w 354"/>
                    <a:gd name="T83" fmla="*/ 872 h 1011"/>
                    <a:gd name="T84" fmla="*/ 100 w 354"/>
                    <a:gd name="T85" fmla="*/ 816 h 1011"/>
                    <a:gd name="T86" fmla="*/ 36 w 354"/>
                    <a:gd name="T87" fmla="*/ 781 h 1011"/>
                    <a:gd name="T88" fmla="*/ 2 w 354"/>
                    <a:gd name="T89" fmla="*/ 670 h 1011"/>
                    <a:gd name="T90" fmla="*/ 52 w 354"/>
                    <a:gd name="T91" fmla="*/ 576 h 1011"/>
                    <a:gd name="T92" fmla="*/ 55 w 354"/>
                    <a:gd name="T93" fmla="*/ 535 h 1011"/>
                    <a:gd name="T94" fmla="*/ 47 w 354"/>
                    <a:gd name="T95" fmla="*/ 439 h 1011"/>
                    <a:gd name="T96" fmla="*/ 56 w 354"/>
                    <a:gd name="T97" fmla="*/ 306 h 1011"/>
                    <a:gd name="T98" fmla="*/ 57 w 354"/>
                    <a:gd name="T99" fmla="*/ 296 h 1011"/>
                    <a:gd name="T100" fmla="*/ 59 w 354"/>
                    <a:gd name="T101" fmla="*/ 262 h 1011"/>
                    <a:gd name="T102" fmla="*/ 73 w 354"/>
                    <a:gd name="T103" fmla="*/ 193 h 1011"/>
                    <a:gd name="T104" fmla="*/ 104 w 354"/>
                    <a:gd name="T105" fmla="*/ 180 h 1011"/>
                    <a:gd name="T106" fmla="*/ 158 w 354"/>
                    <a:gd name="T107" fmla="*/ 143 h 1011"/>
                    <a:gd name="T108" fmla="*/ 154 w 354"/>
                    <a:gd name="T109" fmla="*/ 119 h 1011"/>
                    <a:gd name="T110" fmla="*/ 147 w 354"/>
                    <a:gd name="T111" fmla="*/ 102 h 1011"/>
                    <a:gd name="T112" fmla="*/ 144 w 354"/>
                    <a:gd name="T113" fmla="*/ 79 h 1011"/>
                    <a:gd name="T114" fmla="*/ 140 w 354"/>
                    <a:gd name="T115" fmla="*/ 41 h 1011"/>
                    <a:gd name="T116" fmla="*/ 176 w 354"/>
                    <a:gd name="T117" fmla="*/ 5 h 1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354" h="1011">
                      <a:moveTo>
                        <a:pt x="76" y="589"/>
                      </a:moveTo>
                      <a:lnTo>
                        <a:pt x="76" y="589"/>
                      </a:lnTo>
                      <a:lnTo>
                        <a:pt x="75" y="590"/>
                      </a:lnTo>
                      <a:lnTo>
                        <a:pt x="73" y="589"/>
                      </a:lnTo>
                      <a:lnTo>
                        <a:pt x="76" y="592"/>
                      </a:lnTo>
                      <a:lnTo>
                        <a:pt x="76" y="589"/>
                      </a:lnTo>
                      <a:close/>
                      <a:moveTo>
                        <a:pt x="96" y="578"/>
                      </a:moveTo>
                      <a:lnTo>
                        <a:pt x="95" y="584"/>
                      </a:lnTo>
                      <a:lnTo>
                        <a:pt x="93" y="586"/>
                      </a:lnTo>
                      <a:lnTo>
                        <a:pt x="93" y="589"/>
                      </a:lnTo>
                      <a:lnTo>
                        <a:pt x="93" y="589"/>
                      </a:lnTo>
                      <a:lnTo>
                        <a:pt x="93" y="590"/>
                      </a:lnTo>
                      <a:lnTo>
                        <a:pt x="91" y="589"/>
                      </a:lnTo>
                      <a:lnTo>
                        <a:pt x="89" y="589"/>
                      </a:lnTo>
                      <a:lnTo>
                        <a:pt x="88" y="588"/>
                      </a:lnTo>
                      <a:lnTo>
                        <a:pt x="88" y="588"/>
                      </a:lnTo>
                      <a:lnTo>
                        <a:pt x="87" y="586"/>
                      </a:lnTo>
                      <a:lnTo>
                        <a:pt x="87" y="593"/>
                      </a:lnTo>
                      <a:lnTo>
                        <a:pt x="87" y="598"/>
                      </a:lnTo>
                      <a:lnTo>
                        <a:pt x="101" y="607"/>
                      </a:lnTo>
                      <a:lnTo>
                        <a:pt x="100" y="594"/>
                      </a:lnTo>
                      <a:lnTo>
                        <a:pt x="99" y="585"/>
                      </a:lnTo>
                      <a:lnTo>
                        <a:pt x="96" y="578"/>
                      </a:lnTo>
                      <a:lnTo>
                        <a:pt x="96" y="578"/>
                      </a:lnTo>
                      <a:close/>
                      <a:moveTo>
                        <a:pt x="71" y="569"/>
                      </a:moveTo>
                      <a:lnTo>
                        <a:pt x="72" y="573"/>
                      </a:lnTo>
                      <a:lnTo>
                        <a:pt x="73" y="578"/>
                      </a:lnTo>
                      <a:lnTo>
                        <a:pt x="72" y="573"/>
                      </a:lnTo>
                      <a:lnTo>
                        <a:pt x="71" y="569"/>
                      </a:lnTo>
                      <a:close/>
                      <a:moveTo>
                        <a:pt x="309" y="513"/>
                      </a:moveTo>
                      <a:lnTo>
                        <a:pt x="310" y="514"/>
                      </a:lnTo>
                      <a:lnTo>
                        <a:pt x="310" y="514"/>
                      </a:lnTo>
                      <a:lnTo>
                        <a:pt x="309" y="513"/>
                      </a:lnTo>
                      <a:close/>
                      <a:moveTo>
                        <a:pt x="194" y="0"/>
                      </a:moveTo>
                      <a:lnTo>
                        <a:pt x="203" y="0"/>
                      </a:lnTo>
                      <a:lnTo>
                        <a:pt x="215" y="6"/>
                      </a:lnTo>
                      <a:lnTo>
                        <a:pt x="226" y="16"/>
                      </a:lnTo>
                      <a:lnTo>
                        <a:pt x="234" y="25"/>
                      </a:lnTo>
                      <a:lnTo>
                        <a:pt x="239" y="35"/>
                      </a:lnTo>
                      <a:lnTo>
                        <a:pt x="243" y="40"/>
                      </a:lnTo>
                      <a:lnTo>
                        <a:pt x="243" y="43"/>
                      </a:lnTo>
                      <a:lnTo>
                        <a:pt x="243" y="47"/>
                      </a:lnTo>
                      <a:lnTo>
                        <a:pt x="243" y="53"/>
                      </a:lnTo>
                      <a:lnTo>
                        <a:pt x="243" y="60"/>
                      </a:lnTo>
                      <a:lnTo>
                        <a:pt x="242" y="66"/>
                      </a:lnTo>
                      <a:lnTo>
                        <a:pt x="242" y="68"/>
                      </a:lnTo>
                      <a:lnTo>
                        <a:pt x="242" y="72"/>
                      </a:lnTo>
                      <a:lnTo>
                        <a:pt x="242" y="75"/>
                      </a:lnTo>
                      <a:lnTo>
                        <a:pt x="242" y="78"/>
                      </a:lnTo>
                      <a:lnTo>
                        <a:pt x="242" y="79"/>
                      </a:lnTo>
                      <a:lnTo>
                        <a:pt x="242" y="76"/>
                      </a:lnTo>
                      <a:lnTo>
                        <a:pt x="242" y="80"/>
                      </a:lnTo>
                      <a:lnTo>
                        <a:pt x="242" y="84"/>
                      </a:lnTo>
                      <a:lnTo>
                        <a:pt x="242" y="87"/>
                      </a:lnTo>
                      <a:lnTo>
                        <a:pt x="241" y="91"/>
                      </a:lnTo>
                      <a:lnTo>
                        <a:pt x="241" y="95"/>
                      </a:lnTo>
                      <a:lnTo>
                        <a:pt x="241" y="99"/>
                      </a:lnTo>
                      <a:lnTo>
                        <a:pt x="239" y="102"/>
                      </a:lnTo>
                      <a:lnTo>
                        <a:pt x="239" y="103"/>
                      </a:lnTo>
                      <a:lnTo>
                        <a:pt x="234" y="104"/>
                      </a:lnTo>
                      <a:lnTo>
                        <a:pt x="234" y="106"/>
                      </a:lnTo>
                      <a:lnTo>
                        <a:pt x="234" y="108"/>
                      </a:lnTo>
                      <a:lnTo>
                        <a:pt x="234" y="111"/>
                      </a:lnTo>
                      <a:lnTo>
                        <a:pt x="233" y="115"/>
                      </a:lnTo>
                      <a:lnTo>
                        <a:pt x="231" y="117"/>
                      </a:lnTo>
                      <a:lnTo>
                        <a:pt x="230" y="121"/>
                      </a:lnTo>
                      <a:lnTo>
                        <a:pt x="227" y="125"/>
                      </a:lnTo>
                      <a:lnTo>
                        <a:pt x="227" y="138"/>
                      </a:lnTo>
                      <a:lnTo>
                        <a:pt x="227" y="139"/>
                      </a:lnTo>
                      <a:lnTo>
                        <a:pt x="229" y="141"/>
                      </a:lnTo>
                      <a:lnTo>
                        <a:pt x="230" y="145"/>
                      </a:lnTo>
                      <a:lnTo>
                        <a:pt x="231" y="149"/>
                      </a:lnTo>
                      <a:lnTo>
                        <a:pt x="241" y="158"/>
                      </a:lnTo>
                      <a:lnTo>
                        <a:pt x="255" y="168"/>
                      </a:lnTo>
                      <a:lnTo>
                        <a:pt x="271" y="174"/>
                      </a:lnTo>
                      <a:lnTo>
                        <a:pt x="287" y="181"/>
                      </a:lnTo>
                      <a:lnTo>
                        <a:pt x="301" y="185"/>
                      </a:lnTo>
                      <a:lnTo>
                        <a:pt x="312" y="188"/>
                      </a:lnTo>
                      <a:lnTo>
                        <a:pt x="314" y="189"/>
                      </a:lnTo>
                      <a:lnTo>
                        <a:pt x="320" y="198"/>
                      </a:lnTo>
                      <a:lnTo>
                        <a:pt x="324" y="213"/>
                      </a:lnTo>
                      <a:lnTo>
                        <a:pt x="326" y="231"/>
                      </a:lnTo>
                      <a:lnTo>
                        <a:pt x="329" y="247"/>
                      </a:lnTo>
                      <a:lnTo>
                        <a:pt x="332" y="262"/>
                      </a:lnTo>
                      <a:lnTo>
                        <a:pt x="333" y="274"/>
                      </a:lnTo>
                      <a:lnTo>
                        <a:pt x="333" y="287"/>
                      </a:lnTo>
                      <a:lnTo>
                        <a:pt x="333" y="298"/>
                      </a:lnTo>
                      <a:lnTo>
                        <a:pt x="332" y="304"/>
                      </a:lnTo>
                      <a:lnTo>
                        <a:pt x="332" y="309"/>
                      </a:lnTo>
                      <a:lnTo>
                        <a:pt x="333" y="315"/>
                      </a:lnTo>
                      <a:lnTo>
                        <a:pt x="336" y="329"/>
                      </a:lnTo>
                      <a:lnTo>
                        <a:pt x="338" y="346"/>
                      </a:lnTo>
                      <a:lnTo>
                        <a:pt x="341" y="364"/>
                      </a:lnTo>
                      <a:lnTo>
                        <a:pt x="344" y="381"/>
                      </a:lnTo>
                      <a:lnTo>
                        <a:pt x="346" y="397"/>
                      </a:lnTo>
                      <a:lnTo>
                        <a:pt x="348" y="407"/>
                      </a:lnTo>
                      <a:lnTo>
                        <a:pt x="348" y="411"/>
                      </a:lnTo>
                      <a:lnTo>
                        <a:pt x="350" y="420"/>
                      </a:lnTo>
                      <a:lnTo>
                        <a:pt x="353" y="435"/>
                      </a:lnTo>
                      <a:lnTo>
                        <a:pt x="353" y="454"/>
                      </a:lnTo>
                      <a:lnTo>
                        <a:pt x="354" y="474"/>
                      </a:lnTo>
                      <a:lnTo>
                        <a:pt x="354" y="492"/>
                      </a:lnTo>
                      <a:lnTo>
                        <a:pt x="354" y="509"/>
                      </a:lnTo>
                      <a:lnTo>
                        <a:pt x="353" y="519"/>
                      </a:lnTo>
                      <a:lnTo>
                        <a:pt x="353" y="523"/>
                      </a:lnTo>
                      <a:lnTo>
                        <a:pt x="350" y="522"/>
                      </a:lnTo>
                      <a:lnTo>
                        <a:pt x="345" y="521"/>
                      </a:lnTo>
                      <a:lnTo>
                        <a:pt x="338" y="519"/>
                      </a:lnTo>
                      <a:lnTo>
                        <a:pt x="338" y="527"/>
                      </a:lnTo>
                      <a:lnTo>
                        <a:pt x="338" y="539"/>
                      </a:lnTo>
                      <a:lnTo>
                        <a:pt x="340" y="552"/>
                      </a:lnTo>
                      <a:lnTo>
                        <a:pt x="340" y="562"/>
                      </a:lnTo>
                      <a:lnTo>
                        <a:pt x="338" y="570"/>
                      </a:lnTo>
                      <a:lnTo>
                        <a:pt x="334" y="576"/>
                      </a:lnTo>
                      <a:lnTo>
                        <a:pt x="328" y="580"/>
                      </a:lnTo>
                      <a:lnTo>
                        <a:pt x="321" y="585"/>
                      </a:lnTo>
                      <a:lnTo>
                        <a:pt x="314" y="588"/>
                      </a:lnTo>
                      <a:lnTo>
                        <a:pt x="312" y="588"/>
                      </a:lnTo>
                      <a:lnTo>
                        <a:pt x="309" y="590"/>
                      </a:lnTo>
                      <a:lnTo>
                        <a:pt x="305" y="590"/>
                      </a:lnTo>
                      <a:lnTo>
                        <a:pt x="302" y="590"/>
                      </a:lnTo>
                      <a:lnTo>
                        <a:pt x="300" y="590"/>
                      </a:lnTo>
                      <a:lnTo>
                        <a:pt x="297" y="589"/>
                      </a:lnTo>
                      <a:lnTo>
                        <a:pt x="295" y="588"/>
                      </a:lnTo>
                      <a:lnTo>
                        <a:pt x="295" y="588"/>
                      </a:lnTo>
                      <a:lnTo>
                        <a:pt x="301" y="580"/>
                      </a:lnTo>
                      <a:lnTo>
                        <a:pt x="308" y="573"/>
                      </a:lnTo>
                      <a:lnTo>
                        <a:pt x="312" y="568"/>
                      </a:lnTo>
                      <a:lnTo>
                        <a:pt x="314" y="565"/>
                      </a:lnTo>
                      <a:lnTo>
                        <a:pt x="310" y="556"/>
                      </a:lnTo>
                      <a:lnTo>
                        <a:pt x="310" y="556"/>
                      </a:lnTo>
                      <a:lnTo>
                        <a:pt x="304" y="578"/>
                      </a:lnTo>
                      <a:lnTo>
                        <a:pt x="300" y="580"/>
                      </a:lnTo>
                      <a:lnTo>
                        <a:pt x="297" y="580"/>
                      </a:lnTo>
                      <a:lnTo>
                        <a:pt x="295" y="580"/>
                      </a:lnTo>
                      <a:lnTo>
                        <a:pt x="294" y="578"/>
                      </a:lnTo>
                      <a:lnTo>
                        <a:pt x="294" y="576"/>
                      </a:lnTo>
                      <a:lnTo>
                        <a:pt x="294" y="573"/>
                      </a:lnTo>
                      <a:lnTo>
                        <a:pt x="294" y="570"/>
                      </a:lnTo>
                      <a:lnTo>
                        <a:pt x="294" y="568"/>
                      </a:lnTo>
                      <a:lnTo>
                        <a:pt x="294" y="565"/>
                      </a:lnTo>
                      <a:lnTo>
                        <a:pt x="294" y="562"/>
                      </a:lnTo>
                      <a:lnTo>
                        <a:pt x="295" y="561"/>
                      </a:lnTo>
                      <a:lnTo>
                        <a:pt x="294" y="561"/>
                      </a:lnTo>
                      <a:lnTo>
                        <a:pt x="290" y="562"/>
                      </a:lnTo>
                      <a:lnTo>
                        <a:pt x="290" y="562"/>
                      </a:lnTo>
                      <a:lnTo>
                        <a:pt x="290" y="564"/>
                      </a:lnTo>
                      <a:lnTo>
                        <a:pt x="290" y="565"/>
                      </a:lnTo>
                      <a:lnTo>
                        <a:pt x="290" y="589"/>
                      </a:lnTo>
                      <a:lnTo>
                        <a:pt x="289" y="615"/>
                      </a:lnTo>
                      <a:lnTo>
                        <a:pt x="287" y="641"/>
                      </a:lnTo>
                      <a:lnTo>
                        <a:pt x="286" y="667"/>
                      </a:lnTo>
                      <a:lnTo>
                        <a:pt x="283" y="691"/>
                      </a:lnTo>
                      <a:lnTo>
                        <a:pt x="282" y="711"/>
                      </a:lnTo>
                      <a:lnTo>
                        <a:pt x="281" y="726"/>
                      </a:lnTo>
                      <a:lnTo>
                        <a:pt x="281" y="734"/>
                      </a:lnTo>
                      <a:lnTo>
                        <a:pt x="281" y="746"/>
                      </a:lnTo>
                      <a:lnTo>
                        <a:pt x="281" y="762"/>
                      </a:lnTo>
                      <a:lnTo>
                        <a:pt x="281" y="782"/>
                      </a:lnTo>
                      <a:lnTo>
                        <a:pt x="282" y="803"/>
                      </a:lnTo>
                      <a:lnTo>
                        <a:pt x="286" y="821"/>
                      </a:lnTo>
                      <a:lnTo>
                        <a:pt x="289" y="840"/>
                      </a:lnTo>
                      <a:lnTo>
                        <a:pt x="289" y="858"/>
                      </a:lnTo>
                      <a:lnTo>
                        <a:pt x="287" y="872"/>
                      </a:lnTo>
                      <a:lnTo>
                        <a:pt x="286" y="884"/>
                      </a:lnTo>
                      <a:lnTo>
                        <a:pt x="286" y="890"/>
                      </a:lnTo>
                      <a:lnTo>
                        <a:pt x="286" y="893"/>
                      </a:lnTo>
                      <a:lnTo>
                        <a:pt x="285" y="895"/>
                      </a:lnTo>
                      <a:lnTo>
                        <a:pt x="285" y="899"/>
                      </a:lnTo>
                      <a:lnTo>
                        <a:pt x="283" y="903"/>
                      </a:lnTo>
                      <a:lnTo>
                        <a:pt x="282" y="906"/>
                      </a:lnTo>
                      <a:lnTo>
                        <a:pt x="281" y="909"/>
                      </a:lnTo>
                      <a:lnTo>
                        <a:pt x="281" y="909"/>
                      </a:lnTo>
                      <a:lnTo>
                        <a:pt x="282" y="909"/>
                      </a:lnTo>
                      <a:lnTo>
                        <a:pt x="283" y="910"/>
                      </a:lnTo>
                      <a:lnTo>
                        <a:pt x="286" y="911"/>
                      </a:lnTo>
                      <a:lnTo>
                        <a:pt x="289" y="913"/>
                      </a:lnTo>
                      <a:lnTo>
                        <a:pt x="290" y="915"/>
                      </a:lnTo>
                      <a:lnTo>
                        <a:pt x="291" y="917"/>
                      </a:lnTo>
                      <a:lnTo>
                        <a:pt x="291" y="921"/>
                      </a:lnTo>
                      <a:lnTo>
                        <a:pt x="290" y="926"/>
                      </a:lnTo>
                      <a:lnTo>
                        <a:pt x="287" y="934"/>
                      </a:lnTo>
                      <a:lnTo>
                        <a:pt x="283" y="942"/>
                      </a:lnTo>
                      <a:lnTo>
                        <a:pt x="282" y="949"/>
                      </a:lnTo>
                      <a:lnTo>
                        <a:pt x="281" y="952"/>
                      </a:lnTo>
                      <a:lnTo>
                        <a:pt x="278" y="952"/>
                      </a:lnTo>
                      <a:lnTo>
                        <a:pt x="282" y="960"/>
                      </a:lnTo>
                      <a:lnTo>
                        <a:pt x="286" y="970"/>
                      </a:lnTo>
                      <a:lnTo>
                        <a:pt x="290" y="981"/>
                      </a:lnTo>
                      <a:lnTo>
                        <a:pt x="293" y="992"/>
                      </a:lnTo>
                      <a:lnTo>
                        <a:pt x="293" y="1001"/>
                      </a:lnTo>
                      <a:lnTo>
                        <a:pt x="290" y="1007"/>
                      </a:lnTo>
                      <a:lnTo>
                        <a:pt x="282" y="1011"/>
                      </a:lnTo>
                      <a:lnTo>
                        <a:pt x="270" y="1011"/>
                      </a:lnTo>
                      <a:lnTo>
                        <a:pt x="258" y="1009"/>
                      </a:lnTo>
                      <a:lnTo>
                        <a:pt x="246" y="1007"/>
                      </a:lnTo>
                      <a:lnTo>
                        <a:pt x="242" y="1004"/>
                      </a:lnTo>
                      <a:lnTo>
                        <a:pt x="239" y="1001"/>
                      </a:lnTo>
                      <a:lnTo>
                        <a:pt x="237" y="999"/>
                      </a:lnTo>
                      <a:lnTo>
                        <a:pt x="235" y="996"/>
                      </a:lnTo>
                      <a:lnTo>
                        <a:pt x="235" y="993"/>
                      </a:lnTo>
                      <a:lnTo>
                        <a:pt x="235" y="991"/>
                      </a:lnTo>
                      <a:lnTo>
                        <a:pt x="235" y="989"/>
                      </a:lnTo>
                      <a:lnTo>
                        <a:pt x="235" y="988"/>
                      </a:lnTo>
                      <a:lnTo>
                        <a:pt x="231" y="986"/>
                      </a:lnTo>
                      <a:lnTo>
                        <a:pt x="229" y="985"/>
                      </a:lnTo>
                      <a:lnTo>
                        <a:pt x="226" y="982"/>
                      </a:lnTo>
                      <a:lnTo>
                        <a:pt x="225" y="981"/>
                      </a:lnTo>
                      <a:lnTo>
                        <a:pt x="225" y="981"/>
                      </a:lnTo>
                      <a:lnTo>
                        <a:pt x="225" y="973"/>
                      </a:lnTo>
                      <a:lnTo>
                        <a:pt x="226" y="962"/>
                      </a:lnTo>
                      <a:lnTo>
                        <a:pt x="227" y="950"/>
                      </a:lnTo>
                      <a:lnTo>
                        <a:pt x="225" y="948"/>
                      </a:lnTo>
                      <a:lnTo>
                        <a:pt x="222" y="945"/>
                      </a:lnTo>
                      <a:lnTo>
                        <a:pt x="218" y="941"/>
                      </a:lnTo>
                      <a:lnTo>
                        <a:pt x="215" y="935"/>
                      </a:lnTo>
                      <a:lnTo>
                        <a:pt x="214" y="923"/>
                      </a:lnTo>
                      <a:lnTo>
                        <a:pt x="214" y="907"/>
                      </a:lnTo>
                      <a:lnTo>
                        <a:pt x="215" y="890"/>
                      </a:lnTo>
                      <a:lnTo>
                        <a:pt x="217" y="871"/>
                      </a:lnTo>
                      <a:lnTo>
                        <a:pt x="218" y="856"/>
                      </a:lnTo>
                      <a:lnTo>
                        <a:pt x="218" y="844"/>
                      </a:lnTo>
                      <a:lnTo>
                        <a:pt x="218" y="839"/>
                      </a:lnTo>
                      <a:lnTo>
                        <a:pt x="218" y="832"/>
                      </a:lnTo>
                      <a:lnTo>
                        <a:pt x="218" y="820"/>
                      </a:lnTo>
                      <a:lnTo>
                        <a:pt x="217" y="804"/>
                      </a:lnTo>
                      <a:lnTo>
                        <a:pt x="215" y="790"/>
                      </a:lnTo>
                      <a:lnTo>
                        <a:pt x="213" y="782"/>
                      </a:lnTo>
                      <a:lnTo>
                        <a:pt x="211" y="776"/>
                      </a:lnTo>
                      <a:lnTo>
                        <a:pt x="213" y="764"/>
                      </a:lnTo>
                      <a:lnTo>
                        <a:pt x="214" y="752"/>
                      </a:lnTo>
                      <a:lnTo>
                        <a:pt x="215" y="738"/>
                      </a:lnTo>
                      <a:lnTo>
                        <a:pt x="215" y="729"/>
                      </a:lnTo>
                      <a:lnTo>
                        <a:pt x="213" y="722"/>
                      </a:lnTo>
                      <a:lnTo>
                        <a:pt x="210" y="717"/>
                      </a:lnTo>
                      <a:lnTo>
                        <a:pt x="209" y="703"/>
                      </a:lnTo>
                      <a:lnTo>
                        <a:pt x="209" y="688"/>
                      </a:lnTo>
                      <a:lnTo>
                        <a:pt x="207" y="674"/>
                      </a:lnTo>
                      <a:lnTo>
                        <a:pt x="207" y="663"/>
                      </a:lnTo>
                      <a:lnTo>
                        <a:pt x="207" y="656"/>
                      </a:lnTo>
                      <a:lnTo>
                        <a:pt x="207" y="652"/>
                      </a:lnTo>
                      <a:lnTo>
                        <a:pt x="207" y="641"/>
                      </a:lnTo>
                      <a:lnTo>
                        <a:pt x="206" y="627"/>
                      </a:lnTo>
                      <a:lnTo>
                        <a:pt x="206" y="612"/>
                      </a:lnTo>
                      <a:lnTo>
                        <a:pt x="204" y="597"/>
                      </a:lnTo>
                      <a:lnTo>
                        <a:pt x="203" y="584"/>
                      </a:lnTo>
                      <a:lnTo>
                        <a:pt x="200" y="576"/>
                      </a:lnTo>
                      <a:lnTo>
                        <a:pt x="198" y="573"/>
                      </a:lnTo>
                      <a:lnTo>
                        <a:pt x="195" y="578"/>
                      </a:lnTo>
                      <a:lnTo>
                        <a:pt x="192" y="590"/>
                      </a:lnTo>
                      <a:lnTo>
                        <a:pt x="191" y="607"/>
                      </a:lnTo>
                      <a:lnTo>
                        <a:pt x="188" y="625"/>
                      </a:lnTo>
                      <a:lnTo>
                        <a:pt x="187" y="645"/>
                      </a:lnTo>
                      <a:lnTo>
                        <a:pt x="184" y="664"/>
                      </a:lnTo>
                      <a:lnTo>
                        <a:pt x="183" y="682"/>
                      </a:lnTo>
                      <a:lnTo>
                        <a:pt x="182" y="694"/>
                      </a:lnTo>
                      <a:lnTo>
                        <a:pt x="180" y="699"/>
                      </a:lnTo>
                      <a:lnTo>
                        <a:pt x="178" y="706"/>
                      </a:lnTo>
                      <a:lnTo>
                        <a:pt x="175" y="717"/>
                      </a:lnTo>
                      <a:lnTo>
                        <a:pt x="172" y="731"/>
                      </a:lnTo>
                      <a:lnTo>
                        <a:pt x="172" y="748"/>
                      </a:lnTo>
                      <a:lnTo>
                        <a:pt x="172" y="760"/>
                      </a:lnTo>
                      <a:lnTo>
                        <a:pt x="171" y="777"/>
                      </a:lnTo>
                      <a:lnTo>
                        <a:pt x="171" y="797"/>
                      </a:lnTo>
                      <a:lnTo>
                        <a:pt x="170" y="819"/>
                      </a:lnTo>
                      <a:lnTo>
                        <a:pt x="170" y="840"/>
                      </a:lnTo>
                      <a:lnTo>
                        <a:pt x="168" y="859"/>
                      </a:lnTo>
                      <a:lnTo>
                        <a:pt x="167" y="872"/>
                      </a:lnTo>
                      <a:lnTo>
                        <a:pt x="164" y="880"/>
                      </a:lnTo>
                      <a:lnTo>
                        <a:pt x="164" y="887"/>
                      </a:lnTo>
                      <a:lnTo>
                        <a:pt x="166" y="897"/>
                      </a:lnTo>
                      <a:lnTo>
                        <a:pt x="170" y="906"/>
                      </a:lnTo>
                      <a:lnTo>
                        <a:pt x="172" y="914"/>
                      </a:lnTo>
                      <a:lnTo>
                        <a:pt x="171" y="918"/>
                      </a:lnTo>
                      <a:lnTo>
                        <a:pt x="170" y="922"/>
                      </a:lnTo>
                      <a:lnTo>
                        <a:pt x="166" y="925"/>
                      </a:lnTo>
                      <a:lnTo>
                        <a:pt x="163" y="927"/>
                      </a:lnTo>
                      <a:lnTo>
                        <a:pt x="160" y="930"/>
                      </a:lnTo>
                      <a:lnTo>
                        <a:pt x="159" y="930"/>
                      </a:lnTo>
                      <a:lnTo>
                        <a:pt x="159" y="931"/>
                      </a:lnTo>
                      <a:lnTo>
                        <a:pt x="158" y="934"/>
                      </a:lnTo>
                      <a:lnTo>
                        <a:pt x="158" y="938"/>
                      </a:lnTo>
                      <a:lnTo>
                        <a:pt x="158" y="942"/>
                      </a:lnTo>
                      <a:lnTo>
                        <a:pt x="156" y="946"/>
                      </a:lnTo>
                      <a:lnTo>
                        <a:pt x="155" y="949"/>
                      </a:lnTo>
                      <a:lnTo>
                        <a:pt x="155" y="952"/>
                      </a:lnTo>
                      <a:lnTo>
                        <a:pt x="156" y="961"/>
                      </a:lnTo>
                      <a:lnTo>
                        <a:pt x="158" y="969"/>
                      </a:lnTo>
                      <a:lnTo>
                        <a:pt x="159" y="977"/>
                      </a:lnTo>
                      <a:lnTo>
                        <a:pt x="159" y="981"/>
                      </a:lnTo>
                      <a:lnTo>
                        <a:pt x="156" y="982"/>
                      </a:lnTo>
                      <a:lnTo>
                        <a:pt x="155" y="984"/>
                      </a:lnTo>
                      <a:lnTo>
                        <a:pt x="152" y="985"/>
                      </a:lnTo>
                      <a:lnTo>
                        <a:pt x="150" y="985"/>
                      </a:lnTo>
                      <a:lnTo>
                        <a:pt x="148" y="986"/>
                      </a:lnTo>
                      <a:lnTo>
                        <a:pt x="148" y="986"/>
                      </a:lnTo>
                      <a:lnTo>
                        <a:pt x="148" y="988"/>
                      </a:lnTo>
                      <a:lnTo>
                        <a:pt x="148" y="989"/>
                      </a:lnTo>
                      <a:lnTo>
                        <a:pt x="148" y="992"/>
                      </a:lnTo>
                      <a:lnTo>
                        <a:pt x="148" y="996"/>
                      </a:lnTo>
                      <a:lnTo>
                        <a:pt x="148" y="999"/>
                      </a:lnTo>
                      <a:lnTo>
                        <a:pt x="148" y="1001"/>
                      </a:lnTo>
                      <a:lnTo>
                        <a:pt x="143" y="1004"/>
                      </a:lnTo>
                      <a:lnTo>
                        <a:pt x="131" y="1008"/>
                      </a:lnTo>
                      <a:lnTo>
                        <a:pt x="116" y="1011"/>
                      </a:lnTo>
                      <a:lnTo>
                        <a:pt x="104" y="1009"/>
                      </a:lnTo>
                      <a:lnTo>
                        <a:pt x="96" y="1004"/>
                      </a:lnTo>
                      <a:lnTo>
                        <a:pt x="93" y="999"/>
                      </a:lnTo>
                      <a:lnTo>
                        <a:pt x="92" y="992"/>
                      </a:lnTo>
                      <a:lnTo>
                        <a:pt x="93" y="982"/>
                      </a:lnTo>
                      <a:lnTo>
                        <a:pt x="96" y="973"/>
                      </a:lnTo>
                      <a:lnTo>
                        <a:pt x="99" y="966"/>
                      </a:lnTo>
                      <a:lnTo>
                        <a:pt x="100" y="964"/>
                      </a:lnTo>
                      <a:lnTo>
                        <a:pt x="101" y="960"/>
                      </a:lnTo>
                      <a:lnTo>
                        <a:pt x="104" y="956"/>
                      </a:lnTo>
                      <a:lnTo>
                        <a:pt x="105" y="952"/>
                      </a:lnTo>
                      <a:lnTo>
                        <a:pt x="105" y="952"/>
                      </a:lnTo>
                      <a:lnTo>
                        <a:pt x="101" y="935"/>
                      </a:lnTo>
                      <a:lnTo>
                        <a:pt x="101" y="935"/>
                      </a:lnTo>
                      <a:lnTo>
                        <a:pt x="96" y="918"/>
                      </a:lnTo>
                      <a:lnTo>
                        <a:pt x="97" y="917"/>
                      </a:lnTo>
                      <a:lnTo>
                        <a:pt x="104" y="909"/>
                      </a:lnTo>
                      <a:lnTo>
                        <a:pt x="104" y="906"/>
                      </a:lnTo>
                      <a:lnTo>
                        <a:pt x="105" y="899"/>
                      </a:lnTo>
                      <a:lnTo>
                        <a:pt x="105" y="893"/>
                      </a:lnTo>
                      <a:lnTo>
                        <a:pt x="105" y="887"/>
                      </a:lnTo>
                      <a:lnTo>
                        <a:pt x="105" y="886"/>
                      </a:lnTo>
                      <a:lnTo>
                        <a:pt x="105" y="886"/>
                      </a:lnTo>
                      <a:lnTo>
                        <a:pt x="105" y="884"/>
                      </a:lnTo>
                      <a:lnTo>
                        <a:pt x="105" y="884"/>
                      </a:lnTo>
                      <a:lnTo>
                        <a:pt x="104" y="882"/>
                      </a:lnTo>
                      <a:lnTo>
                        <a:pt x="104" y="880"/>
                      </a:lnTo>
                      <a:lnTo>
                        <a:pt x="104" y="879"/>
                      </a:lnTo>
                      <a:lnTo>
                        <a:pt x="104" y="878"/>
                      </a:lnTo>
                      <a:lnTo>
                        <a:pt x="104" y="875"/>
                      </a:lnTo>
                      <a:lnTo>
                        <a:pt x="104" y="872"/>
                      </a:lnTo>
                      <a:lnTo>
                        <a:pt x="104" y="872"/>
                      </a:lnTo>
                      <a:lnTo>
                        <a:pt x="103" y="860"/>
                      </a:lnTo>
                      <a:lnTo>
                        <a:pt x="101" y="850"/>
                      </a:lnTo>
                      <a:lnTo>
                        <a:pt x="100" y="842"/>
                      </a:lnTo>
                      <a:lnTo>
                        <a:pt x="99" y="837"/>
                      </a:lnTo>
                      <a:lnTo>
                        <a:pt x="97" y="833"/>
                      </a:lnTo>
                      <a:lnTo>
                        <a:pt x="99" y="825"/>
                      </a:lnTo>
                      <a:lnTo>
                        <a:pt x="100" y="816"/>
                      </a:lnTo>
                      <a:lnTo>
                        <a:pt x="103" y="805"/>
                      </a:lnTo>
                      <a:lnTo>
                        <a:pt x="88" y="807"/>
                      </a:lnTo>
                      <a:lnTo>
                        <a:pt x="76" y="807"/>
                      </a:lnTo>
                      <a:lnTo>
                        <a:pt x="67" y="807"/>
                      </a:lnTo>
                      <a:lnTo>
                        <a:pt x="63" y="807"/>
                      </a:lnTo>
                      <a:lnTo>
                        <a:pt x="55" y="800"/>
                      </a:lnTo>
                      <a:lnTo>
                        <a:pt x="45" y="790"/>
                      </a:lnTo>
                      <a:lnTo>
                        <a:pt x="36" y="781"/>
                      </a:lnTo>
                      <a:lnTo>
                        <a:pt x="25" y="770"/>
                      </a:lnTo>
                      <a:lnTo>
                        <a:pt x="16" y="761"/>
                      </a:lnTo>
                      <a:lnTo>
                        <a:pt x="8" y="753"/>
                      </a:lnTo>
                      <a:lnTo>
                        <a:pt x="2" y="748"/>
                      </a:lnTo>
                      <a:lnTo>
                        <a:pt x="1" y="746"/>
                      </a:lnTo>
                      <a:lnTo>
                        <a:pt x="0" y="721"/>
                      </a:lnTo>
                      <a:lnTo>
                        <a:pt x="1" y="695"/>
                      </a:lnTo>
                      <a:lnTo>
                        <a:pt x="2" y="670"/>
                      </a:lnTo>
                      <a:lnTo>
                        <a:pt x="5" y="645"/>
                      </a:lnTo>
                      <a:lnTo>
                        <a:pt x="9" y="624"/>
                      </a:lnTo>
                      <a:lnTo>
                        <a:pt x="13" y="607"/>
                      </a:lnTo>
                      <a:lnTo>
                        <a:pt x="16" y="592"/>
                      </a:lnTo>
                      <a:lnTo>
                        <a:pt x="18" y="582"/>
                      </a:lnTo>
                      <a:lnTo>
                        <a:pt x="18" y="578"/>
                      </a:lnTo>
                      <a:lnTo>
                        <a:pt x="56" y="578"/>
                      </a:lnTo>
                      <a:lnTo>
                        <a:pt x="52" y="576"/>
                      </a:lnTo>
                      <a:lnTo>
                        <a:pt x="49" y="573"/>
                      </a:lnTo>
                      <a:lnTo>
                        <a:pt x="48" y="570"/>
                      </a:lnTo>
                      <a:lnTo>
                        <a:pt x="47" y="569"/>
                      </a:lnTo>
                      <a:lnTo>
                        <a:pt x="45" y="568"/>
                      </a:lnTo>
                      <a:lnTo>
                        <a:pt x="48" y="560"/>
                      </a:lnTo>
                      <a:lnTo>
                        <a:pt x="51" y="550"/>
                      </a:lnTo>
                      <a:lnTo>
                        <a:pt x="53" y="541"/>
                      </a:lnTo>
                      <a:lnTo>
                        <a:pt x="55" y="535"/>
                      </a:lnTo>
                      <a:lnTo>
                        <a:pt x="56" y="533"/>
                      </a:lnTo>
                      <a:lnTo>
                        <a:pt x="51" y="530"/>
                      </a:lnTo>
                      <a:lnTo>
                        <a:pt x="48" y="529"/>
                      </a:lnTo>
                      <a:lnTo>
                        <a:pt x="47" y="527"/>
                      </a:lnTo>
                      <a:lnTo>
                        <a:pt x="47" y="527"/>
                      </a:lnTo>
                      <a:lnTo>
                        <a:pt x="45" y="500"/>
                      </a:lnTo>
                      <a:lnTo>
                        <a:pt x="47" y="471"/>
                      </a:lnTo>
                      <a:lnTo>
                        <a:pt x="47" y="439"/>
                      </a:lnTo>
                      <a:lnTo>
                        <a:pt x="48" y="407"/>
                      </a:lnTo>
                      <a:lnTo>
                        <a:pt x="51" y="376"/>
                      </a:lnTo>
                      <a:lnTo>
                        <a:pt x="52" y="349"/>
                      </a:lnTo>
                      <a:lnTo>
                        <a:pt x="55" y="326"/>
                      </a:lnTo>
                      <a:lnTo>
                        <a:pt x="56" y="310"/>
                      </a:lnTo>
                      <a:lnTo>
                        <a:pt x="56" y="309"/>
                      </a:lnTo>
                      <a:lnTo>
                        <a:pt x="56" y="307"/>
                      </a:lnTo>
                      <a:lnTo>
                        <a:pt x="56" y="306"/>
                      </a:lnTo>
                      <a:lnTo>
                        <a:pt x="56" y="304"/>
                      </a:lnTo>
                      <a:lnTo>
                        <a:pt x="56" y="303"/>
                      </a:lnTo>
                      <a:lnTo>
                        <a:pt x="56" y="303"/>
                      </a:lnTo>
                      <a:lnTo>
                        <a:pt x="57" y="302"/>
                      </a:lnTo>
                      <a:lnTo>
                        <a:pt x="57" y="300"/>
                      </a:lnTo>
                      <a:lnTo>
                        <a:pt x="57" y="300"/>
                      </a:lnTo>
                      <a:lnTo>
                        <a:pt x="57" y="298"/>
                      </a:lnTo>
                      <a:lnTo>
                        <a:pt x="57" y="296"/>
                      </a:lnTo>
                      <a:lnTo>
                        <a:pt x="57" y="294"/>
                      </a:lnTo>
                      <a:lnTo>
                        <a:pt x="57" y="294"/>
                      </a:lnTo>
                      <a:lnTo>
                        <a:pt x="57" y="290"/>
                      </a:lnTo>
                      <a:lnTo>
                        <a:pt x="59" y="288"/>
                      </a:lnTo>
                      <a:lnTo>
                        <a:pt x="59" y="284"/>
                      </a:lnTo>
                      <a:lnTo>
                        <a:pt x="59" y="282"/>
                      </a:lnTo>
                      <a:lnTo>
                        <a:pt x="59" y="280"/>
                      </a:lnTo>
                      <a:lnTo>
                        <a:pt x="59" y="262"/>
                      </a:lnTo>
                      <a:lnTo>
                        <a:pt x="60" y="243"/>
                      </a:lnTo>
                      <a:lnTo>
                        <a:pt x="61" y="224"/>
                      </a:lnTo>
                      <a:lnTo>
                        <a:pt x="64" y="208"/>
                      </a:lnTo>
                      <a:lnTo>
                        <a:pt x="68" y="198"/>
                      </a:lnTo>
                      <a:lnTo>
                        <a:pt x="69" y="196"/>
                      </a:lnTo>
                      <a:lnTo>
                        <a:pt x="71" y="196"/>
                      </a:lnTo>
                      <a:lnTo>
                        <a:pt x="72" y="194"/>
                      </a:lnTo>
                      <a:lnTo>
                        <a:pt x="73" y="193"/>
                      </a:lnTo>
                      <a:lnTo>
                        <a:pt x="75" y="192"/>
                      </a:lnTo>
                      <a:lnTo>
                        <a:pt x="76" y="192"/>
                      </a:lnTo>
                      <a:lnTo>
                        <a:pt x="77" y="190"/>
                      </a:lnTo>
                      <a:lnTo>
                        <a:pt x="77" y="190"/>
                      </a:lnTo>
                      <a:lnTo>
                        <a:pt x="87" y="186"/>
                      </a:lnTo>
                      <a:lnTo>
                        <a:pt x="92" y="184"/>
                      </a:lnTo>
                      <a:lnTo>
                        <a:pt x="92" y="184"/>
                      </a:lnTo>
                      <a:lnTo>
                        <a:pt x="104" y="180"/>
                      </a:lnTo>
                      <a:lnTo>
                        <a:pt x="113" y="177"/>
                      </a:lnTo>
                      <a:lnTo>
                        <a:pt x="118" y="176"/>
                      </a:lnTo>
                      <a:lnTo>
                        <a:pt x="127" y="170"/>
                      </a:lnTo>
                      <a:lnTo>
                        <a:pt x="136" y="164"/>
                      </a:lnTo>
                      <a:lnTo>
                        <a:pt x="146" y="155"/>
                      </a:lnTo>
                      <a:lnTo>
                        <a:pt x="152" y="150"/>
                      </a:lnTo>
                      <a:lnTo>
                        <a:pt x="155" y="146"/>
                      </a:lnTo>
                      <a:lnTo>
                        <a:pt x="158" y="143"/>
                      </a:lnTo>
                      <a:lnTo>
                        <a:pt x="159" y="141"/>
                      </a:lnTo>
                      <a:lnTo>
                        <a:pt x="159" y="142"/>
                      </a:lnTo>
                      <a:lnTo>
                        <a:pt x="160" y="138"/>
                      </a:lnTo>
                      <a:lnTo>
                        <a:pt x="160" y="133"/>
                      </a:lnTo>
                      <a:lnTo>
                        <a:pt x="159" y="129"/>
                      </a:lnTo>
                      <a:lnTo>
                        <a:pt x="156" y="125"/>
                      </a:lnTo>
                      <a:lnTo>
                        <a:pt x="155" y="122"/>
                      </a:lnTo>
                      <a:lnTo>
                        <a:pt x="154" y="119"/>
                      </a:lnTo>
                      <a:lnTo>
                        <a:pt x="154" y="117"/>
                      </a:lnTo>
                      <a:lnTo>
                        <a:pt x="152" y="112"/>
                      </a:lnTo>
                      <a:lnTo>
                        <a:pt x="152" y="108"/>
                      </a:lnTo>
                      <a:lnTo>
                        <a:pt x="152" y="106"/>
                      </a:lnTo>
                      <a:lnTo>
                        <a:pt x="152" y="106"/>
                      </a:lnTo>
                      <a:lnTo>
                        <a:pt x="147" y="106"/>
                      </a:lnTo>
                      <a:lnTo>
                        <a:pt x="147" y="104"/>
                      </a:lnTo>
                      <a:lnTo>
                        <a:pt x="147" y="102"/>
                      </a:lnTo>
                      <a:lnTo>
                        <a:pt x="146" y="99"/>
                      </a:lnTo>
                      <a:lnTo>
                        <a:pt x="146" y="95"/>
                      </a:lnTo>
                      <a:lnTo>
                        <a:pt x="144" y="92"/>
                      </a:lnTo>
                      <a:lnTo>
                        <a:pt x="144" y="91"/>
                      </a:lnTo>
                      <a:lnTo>
                        <a:pt x="143" y="88"/>
                      </a:lnTo>
                      <a:lnTo>
                        <a:pt x="143" y="86"/>
                      </a:lnTo>
                      <a:lnTo>
                        <a:pt x="144" y="83"/>
                      </a:lnTo>
                      <a:lnTo>
                        <a:pt x="144" y="79"/>
                      </a:lnTo>
                      <a:lnTo>
                        <a:pt x="143" y="80"/>
                      </a:lnTo>
                      <a:lnTo>
                        <a:pt x="143" y="75"/>
                      </a:lnTo>
                      <a:lnTo>
                        <a:pt x="142" y="66"/>
                      </a:lnTo>
                      <a:lnTo>
                        <a:pt x="140" y="56"/>
                      </a:lnTo>
                      <a:lnTo>
                        <a:pt x="139" y="48"/>
                      </a:lnTo>
                      <a:lnTo>
                        <a:pt x="139" y="45"/>
                      </a:lnTo>
                      <a:lnTo>
                        <a:pt x="140" y="44"/>
                      </a:lnTo>
                      <a:lnTo>
                        <a:pt x="140" y="41"/>
                      </a:lnTo>
                      <a:lnTo>
                        <a:pt x="143" y="37"/>
                      </a:lnTo>
                      <a:lnTo>
                        <a:pt x="144" y="35"/>
                      </a:lnTo>
                      <a:lnTo>
                        <a:pt x="146" y="32"/>
                      </a:lnTo>
                      <a:lnTo>
                        <a:pt x="147" y="31"/>
                      </a:lnTo>
                      <a:lnTo>
                        <a:pt x="147" y="29"/>
                      </a:lnTo>
                      <a:lnTo>
                        <a:pt x="158" y="16"/>
                      </a:lnTo>
                      <a:lnTo>
                        <a:pt x="168" y="8"/>
                      </a:lnTo>
                      <a:lnTo>
                        <a:pt x="176" y="5"/>
                      </a:lnTo>
                      <a:lnTo>
                        <a:pt x="180" y="5"/>
                      </a:lnTo>
                      <a:lnTo>
                        <a:pt x="182" y="4"/>
                      </a:lnTo>
                      <a:lnTo>
                        <a:pt x="187" y="1"/>
                      </a:lnTo>
                      <a:lnTo>
                        <a:pt x="194" y="0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70722E4A-6F12-45F2-9D9D-41D57500A4F9}"/>
                  </a:ext>
                </a:extLst>
              </p:cNvPr>
              <p:cNvGrpSpPr/>
              <p:nvPr/>
            </p:nvGrpSpPr>
            <p:grpSpPr>
              <a:xfrm>
                <a:off x="4483288" y="1457459"/>
                <a:ext cx="1007696" cy="1987765"/>
                <a:chOff x="4483288" y="1457459"/>
                <a:chExt cx="1007696" cy="1987765"/>
              </a:xfrm>
            </p:grpSpPr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2E06BC59-EC8A-4F59-B2E2-37E4A8860C6B}"/>
                    </a:ext>
                  </a:extLst>
                </p:cNvPr>
                <p:cNvSpPr/>
                <p:nvPr/>
              </p:nvSpPr>
              <p:spPr>
                <a:xfrm>
                  <a:off x="4483288" y="3208574"/>
                  <a:ext cx="1007696" cy="236650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chemeClr val="tx1">
                        <a:lumMod val="75000"/>
                        <a:lumOff val="25000"/>
                        <a:alpha val="55000"/>
                      </a:schemeClr>
                    </a:gs>
                    <a:gs pos="100000">
                      <a:schemeClr val="tx1">
                        <a:alpha val="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B2D8C76E-C1C0-427D-9026-266EF17B321E}"/>
                    </a:ext>
                  </a:extLst>
                </p:cNvPr>
                <p:cNvGrpSpPr/>
                <p:nvPr/>
              </p:nvGrpSpPr>
              <p:grpSpPr>
                <a:xfrm>
                  <a:off x="4653464" y="1457459"/>
                  <a:ext cx="575895" cy="1882140"/>
                  <a:chOff x="794487" y="-394329"/>
                  <a:chExt cx="2534621" cy="8283720"/>
                </a:xfrm>
                <a:solidFill>
                  <a:schemeClr val="tx1">
                    <a:lumMod val="75000"/>
                    <a:lumOff val="25000"/>
                  </a:schemeClr>
                </a:solidFill>
                <a:effectLst/>
              </p:grpSpPr>
              <p:sp>
                <p:nvSpPr>
                  <p:cNvPr id="27" name="Rectangle 3">
                    <a:extLst>
                      <a:ext uri="{FF2B5EF4-FFF2-40B4-BE49-F238E27FC236}">
                        <a16:creationId xmlns:a16="http://schemas.microsoft.com/office/drawing/2014/main" id="{E57F5D79-F43A-4F62-9A00-7010D7076E24}"/>
                      </a:ext>
                    </a:extLst>
                  </p:cNvPr>
                  <p:cNvSpPr/>
                  <p:nvPr/>
                </p:nvSpPr>
                <p:spPr>
                  <a:xfrm>
                    <a:off x="794487" y="-394329"/>
                    <a:ext cx="2534621" cy="8283720"/>
                  </a:xfrm>
                  <a:custGeom>
                    <a:avLst/>
                    <a:gdLst>
                      <a:gd name="connsiteX0" fmla="*/ 0 w 1984548"/>
                      <a:gd name="connsiteY0" fmla="*/ 0 h 1402396"/>
                      <a:gd name="connsiteX1" fmla="*/ 1984548 w 1984548"/>
                      <a:gd name="connsiteY1" fmla="*/ 0 h 1402396"/>
                      <a:gd name="connsiteX2" fmla="*/ 1984548 w 1984548"/>
                      <a:gd name="connsiteY2" fmla="*/ 1402396 h 1402396"/>
                      <a:gd name="connsiteX3" fmla="*/ 0 w 1984548"/>
                      <a:gd name="connsiteY3" fmla="*/ 1402396 h 1402396"/>
                      <a:gd name="connsiteX4" fmla="*/ 0 w 1984548"/>
                      <a:gd name="connsiteY4" fmla="*/ 0 h 1402396"/>
                      <a:gd name="connsiteX0" fmla="*/ 145256 w 1984548"/>
                      <a:gd name="connsiteY0" fmla="*/ 119063 h 1402396"/>
                      <a:gd name="connsiteX1" fmla="*/ 1984548 w 1984548"/>
                      <a:gd name="connsiteY1" fmla="*/ 0 h 1402396"/>
                      <a:gd name="connsiteX2" fmla="*/ 1984548 w 1984548"/>
                      <a:gd name="connsiteY2" fmla="*/ 1402396 h 1402396"/>
                      <a:gd name="connsiteX3" fmla="*/ 0 w 1984548"/>
                      <a:gd name="connsiteY3" fmla="*/ 1402396 h 1402396"/>
                      <a:gd name="connsiteX4" fmla="*/ 145256 w 1984548"/>
                      <a:gd name="connsiteY4" fmla="*/ 119063 h 1402396"/>
                      <a:gd name="connsiteX0" fmla="*/ 4763 w 1984548"/>
                      <a:gd name="connsiteY0" fmla="*/ 7144 h 1402396"/>
                      <a:gd name="connsiteX1" fmla="*/ 1984548 w 1984548"/>
                      <a:gd name="connsiteY1" fmla="*/ 0 h 1402396"/>
                      <a:gd name="connsiteX2" fmla="*/ 1984548 w 1984548"/>
                      <a:gd name="connsiteY2" fmla="*/ 1402396 h 1402396"/>
                      <a:gd name="connsiteX3" fmla="*/ 0 w 1984548"/>
                      <a:gd name="connsiteY3" fmla="*/ 1402396 h 1402396"/>
                      <a:gd name="connsiteX4" fmla="*/ 4763 w 1984548"/>
                      <a:gd name="connsiteY4" fmla="*/ 7144 h 1402396"/>
                      <a:gd name="connsiteX0" fmla="*/ 4763 w 1984548"/>
                      <a:gd name="connsiteY0" fmla="*/ 7144 h 1402396"/>
                      <a:gd name="connsiteX1" fmla="*/ 786101 w 1984548"/>
                      <a:gd name="connsiteY1" fmla="*/ 3311 h 1402396"/>
                      <a:gd name="connsiteX2" fmla="*/ 1984548 w 1984548"/>
                      <a:gd name="connsiteY2" fmla="*/ 0 h 1402396"/>
                      <a:gd name="connsiteX3" fmla="*/ 1984548 w 1984548"/>
                      <a:gd name="connsiteY3" fmla="*/ 1402396 h 1402396"/>
                      <a:gd name="connsiteX4" fmla="*/ 0 w 1984548"/>
                      <a:gd name="connsiteY4" fmla="*/ 1402396 h 1402396"/>
                      <a:gd name="connsiteX5" fmla="*/ 4763 w 1984548"/>
                      <a:gd name="connsiteY5" fmla="*/ 7144 h 1402396"/>
                      <a:gd name="connsiteX0" fmla="*/ 4763 w 1984548"/>
                      <a:gd name="connsiteY0" fmla="*/ 261008 h 1656260"/>
                      <a:gd name="connsiteX1" fmla="*/ 219363 w 1984548"/>
                      <a:gd name="connsiteY1" fmla="*/ 0 h 1656260"/>
                      <a:gd name="connsiteX2" fmla="*/ 1984548 w 1984548"/>
                      <a:gd name="connsiteY2" fmla="*/ 253864 h 1656260"/>
                      <a:gd name="connsiteX3" fmla="*/ 1984548 w 1984548"/>
                      <a:gd name="connsiteY3" fmla="*/ 1656260 h 1656260"/>
                      <a:gd name="connsiteX4" fmla="*/ 0 w 1984548"/>
                      <a:gd name="connsiteY4" fmla="*/ 1656260 h 1656260"/>
                      <a:gd name="connsiteX5" fmla="*/ 4763 w 1984548"/>
                      <a:gd name="connsiteY5" fmla="*/ 261008 h 1656260"/>
                      <a:gd name="connsiteX0" fmla="*/ 4763 w 1984548"/>
                      <a:gd name="connsiteY0" fmla="*/ 261008 h 1656260"/>
                      <a:gd name="connsiteX1" fmla="*/ 219363 w 1984548"/>
                      <a:gd name="connsiteY1" fmla="*/ 0 h 1656260"/>
                      <a:gd name="connsiteX2" fmla="*/ 898020 w 1984548"/>
                      <a:gd name="connsiteY2" fmla="*/ 102394 h 1656260"/>
                      <a:gd name="connsiteX3" fmla="*/ 1984548 w 1984548"/>
                      <a:gd name="connsiteY3" fmla="*/ 253864 h 1656260"/>
                      <a:gd name="connsiteX4" fmla="*/ 1984548 w 1984548"/>
                      <a:gd name="connsiteY4" fmla="*/ 1656260 h 1656260"/>
                      <a:gd name="connsiteX5" fmla="*/ 0 w 1984548"/>
                      <a:gd name="connsiteY5" fmla="*/ 1656260 h 1656260"/>
                      <a:gd name="connsiteX6" fmla="*/ 4763 w 1984548"/>
                      <a:gd name="connsiteY6" fmla="*/ 261008 h 1656260"/>
                      <a:gd name="connsiteX0" fmla="*/ 4763 w 1984548"/>
                      <a:gd name="connsiteY0" fmla="*/ 268151 h 1663403"/>
                      <a:gd name="connsiteX1" fmla="*/ 219363 w 1984548"/>
                      <a:gd name="connsiteY1" fmla="*/ 7143 h 1663403"/>
                      <a:gd name="connsiteX2" fmla="*/ 128876 w 1984548"/>
                      <a:gd name="connsiteY2" fmla="*/ 0 h 1663403"/>
                      <a:gd name="connsiteX3" fmla="*/ 1984548 w 1984548"/>
                      <a:gd name="connsiteY3" fmla="*/ 261007 h 1663403"/>
                      <a:gd name="connsiteX4" fmla="*/ 1984548 w 1984548"/>
                      <a:gd name="connsiteY4" fmla="*/ 1663403 h 1663403"/>
                      <a:gd name="connsiteX5" fmla="*/ 0 w 1984548"/>
                      <a:gd name="connsiteY5" fmla="*/ 1663403 h 1663403"/>
                      <a:gd name="connsiteX6" fmla="*/ 4763 w 1984548"/>
                      <a:gd name="connsiteY6" fmla="*/ 268151 h 1663403"/>
                      <a:gd name="connsiteX0" fmla="*/ 4763 w 1984548"/>
                      <a:gd name="connsiteY0" fmla="*/ 263388 h 1658640"/>
                      <a:gd name="connsiteX1" fmla="*/ 219363 w 1984548"/>
                      <a:gd name="connsiteY1" fmla="*/ 2380 h 1658640"/>
                      <a:gd name="connsiteX2" fmla="*/ 140782 w 1984548"/>
                      <a:gd name="connsiteY2" fmla="*/ 0 h 1658640"/>
                      <a:gd name="connsiteX3" fmla="*/ 1984548 w 1984548"/>
                      <a:gd name="connsiteY3" fmla="*/ 256244 h 1658640"/>
                      <a:gd name="connsiteX4" fmla="*/ 1984548 w 1984548"/>
                      <a:gd name="connsiteY4" fmla="*/ 1658640 h 1658640"/>
                      <a:gd name="connsiteX5" fmla="*/ 0 w 1984548"/>
                      <a:gd name="connsiteY5" fmla="*/ 1658640 h 1658640"/>
                      <a:gd name="connsiteX6" fmla="*/ 4763 w 1984548"/>
                      <a:gd name="connsiteY6" fmla="*/ 263388 h 1658640"/>
                      <a:gd name="connsiteX0" fmla="*/ 4763 w 1984548"/>
                      <a:gd name="connsiteY0" fmla="*/ 263388 h 1658640"/>
                      <a:gd name="connsiteX1" fmla="*/ 219363 w 1984548"/>
                      <a:gd name="connsiteY1" fmla="*/ 2380 h 1658640"/>
                      <a:gd name="connsiteX2" fmla="*/ 140782 w 1984548"/>
                      <a:gd name="connsiteY2" fmla="*/ 0 h 1658640"/>
                      <a:gd name="connsiteX3" fmla="*/ 1984548 w 1984548"/>
                      <a:gd name="connsiteY3" fmla="*/ 256244 h 1658640"/>
                      <a:gd name="connsiteX4" fmla="*/ 1984548 w 1984548"/>
                      <a:gd name="connsiteY4" fmla="*/ 1658640 h 1658640"/>
                      <a:gd name="connsiteX5" fmla="*/ 0 w 1984548"/>
                      <a:gd name="connsiteY5" fmla="*/ 1658640 h 1658640"/>
                      <a:gd name="connsiteX6" fmla="*/ 4763 w 1984548"/>
                      <a:gd name="connsiteY6" fmla="*/ 263388 h 1658640"/>
                      <a:gd name="connsiteX0" fmla="*/ 4763 w 1984548"/>
                      <a:gd name="connsiteY0" fmla="*/ 263388 h 1658640"/>
                      <a:gd name="connsiteX1" fmla="*/ 219363 w 1984548"/>
                      <a:gd name="connsiteY1" fmla="*/ 2380 h 1658640"/>
                      <a:gd name="connsiteX2" fmla="*/ 140782 w 1984548"/>
                      <a:gd name="connsiteY2" fmla="*/ 0 h 1658640"/>
                      <a:gd name="connsiteX3" fmla="*/ 1984548 w 1984548"/>
                      <a:gd name="connsiteY3" fmla="*/ 256244 h 1658640"/>
                      <a:gd name="connsiteX4" fmla="*/ 1984548 w 1984548"/>
                      <a:gd name="connsiteY4" fmla="*/ 1658640 h 1658640"/>
                      <a:gd name="connsiteX5" fmla="*/ 0 w 1984548"/>
                      <a:gd name="connsiteY5" fmla="*/ 1658640 h 1658640"/>
                      <a:gd name="connsiteX6" fmla="*/ 4763 w 1984548"/>
                      <a:gd name="connsiteY6" fmla="*/ 263388 h 1658640"/>
                      <a:gd name="connsiteX0" fmla="*/ 4763 w 1984548"/>
                      <a:gd name="connsiteY0" fmla="*/ 263388 h 1658640"/>
                      <a:gd name="connsiteX1" fmla="*/ 219363 w 1984548"/>
                      <a:gd name="connsiteY1" fmla="*/ 2380 h 1658640"/>
                      <a:gd name="connsiteX2" fmla="*/ 140782 w 1984548"/>
                      <a:gd name="connsiteY2" fmla="*/ 0 h 1658640"/>
                      <a:gd name="connsiteX3" fmla="*/ 345570 w 1984548"/>
                      <a:gd name="connsiteY3" fmla="*/ 23811 h 1658640"/>
                      <a:gd name="connsiteX4" fmla="*/ 1984548 w 1984548"/>
                      <a:gd name="connsiteY4" fmla="*/ 256244 h 1658640"/>
                      <a:gd name="connsiteX5" fmla="*/ 1984548 w 1984548"/>
                      <a:gd name="connsiteY5" fmla="*/ 1658640 h 1658640"/>
                      <a:gd name="connsiteX6" fmla="*/ 0 w 1984548"/>
                      <a:gd name="connsiteY6" fmla="*/ 1658640 h 1658640"/>
                      <a:gd name="connsiteX7" fmla="*/ 4763 w 1984548"/>
                      <a:gd name="connsiteY7" fmla="*/ 263388 h 1658640"/>
                      <a:gd name="connsiteX0" fmla="*/ 4763 w 1984548"/>
                      <a:gd name="connsiteY0" fmla="*/ 551520 h 1946772"/>
                      <a:gd name="connsiteX1" fmla="*/ 219363 w 1984548"/>
                      <a:gd name="connsiteY1" fmla="*/ 290512 h 1946772"/>
                      <a:gd name="connsiteX2" fmla="*/ 140782 w 1984548"/>
                      <a:gd name="connsiteY2" fmla="*/ 288132 h 1946772"/>
                      <a:gd name="connsiteX3" fmla="*/ 283658 w 1984548"/>
                      <a:gd name="connsiteY3" fmla="*/ 0 h 1946772"/>
                      <a:gd name="connsiteX4" fmla="*/ 1984548 w 1984548"/>
                      <a:gd name="connsiteY4" fmla="*/ 544376 h 1946772"/>
                      <a:gd name="connsiteX5" fmla="*/ 1984548 w 1984548"/>
                      <a:gd name="connsiteY5" fmla="*/ 1946772 h 1946772"/>
                      <a:gd name="connsiteX6" fmla="*/ 0 w 1984548"/>
                      <a:gd name="connsiteY6" fmla="*/ 1946772 h 1946772"/>
                      <a:gd name="connsiteX7" fmla="*/ 4763 w 1984548"/>
                      <a:gd name="connsiteY7" fmla="*/ 551520 h 1946772"/>
                      <a:gd name="connsiteX0" fmla="*/ 4763 w 1984548"/>
                      <a:gd name="connsiteY0" fmla="*/ 551520 h 1946772"/>
                      <a:gd name="connsiteX1" fmla="*/ 219363 w 1984548"/>
                      <a:gd name="connsiteY1" fmla="*/ 290512 h 1946772"/>
                      <a:gd name="connsiteX2" fmla="*/ 140782 w 1984548"/>
                      <a:gd name="connsiteY2" fmla="*/ 288132 h 1946772"/>
                      <a:gd name="connsiteX3" fmla="*/ 283658 w 1984548"/>
                      <a:gd name="connsiteY3" fmla="*/ 0 h 1946772"/>
                      <a:gd name="connsiteX4" fmla="*/ 1984548 w 1984548"/>
                      <a:gd name="connsiteY4" fmla="*/ 544376 h 1946772"/>
                      <a:gd name="connsiteX5" fmla="*/ 1984548 w 1984548"/>
                      <a:gd name="connsiteY5" fmla="*/ 1946772 h 1946772"/>
                      <a:gd name="connsiteX6" fmla="*/ 0 w 1984548"/>
                      <a:gd name="connsiteY6" fmla="*/ 1946772 h 1946772"/>
                      <a:gd name="connsiteX7" fmla="*/ 4763 w 1984548"/>
                      <a:gd name="connsiteY7" fmla="*/ 551520 h 1946772"/>
                      <a:gd name="connsiteX0" fmla="*/ 211 w 1989521"/>
                      <a:gd name="connsiteY0" fmla="*/ 546757 h 1946772"/>
                      <a:gd name="connsiteX1" fmla="*/ 224336 w 1989521"/>
                      <a:gd name="connsiteY1" fmla="*/ 290512 h 1946772"/>
                      <a:gd name="connsiteX2" fmla="*/ 145755 w 1989521"/>
                      <a:gd name="connsiteY2" fmla="*/ 288132 h 1946772"/>
                      <a:gd name="connsiteX3" fmla="*/ 288631 w 1989521"/>
                      <a:gd name="connsiteY3" fmla="*/ 0 h 1946772"/>
                      <a:gd name="connsiteX4" fmla="*/ 1989521 w 1989521"/>
                      <a:gd name="connsiteY4" fmla="*/ 544376 h 1946772"/>
                      <a:gd name="connsiteX5" fmla="*/ 1989521 w 1989521"/>
                      <a:gd name="connsiteY5" fmla="*/ 1946772 h 1946772"/>
                      <a:gd name="connsiteX6" fmla="*/ 4973 w 1989521"/>
                      <a:gd name="connsiteY6" fmla="*/ 1946772 h 1946772"/>
                      <a:gd name="connsiteX7" fmla="*/ 211 w 1989521"/>
                      <a:gd name="connsiteY7" fmla="*/ 546757 h 1946772"/>
                      <a:gd name="connsiteX0" fmla="*/ 211 w 1989521"/>
                      <a:gd name="connsiteY0" fmla="*/ 546757 h 1946772"/>
                      <a:gd name="connsiteX1" fmla="*/ 224336 w 1989521"/>
                      <a:gd name="connsiteY1" fmla="*/ 290512 h 1946772"/>
                      <a:gd name="connsiteX2" fmla="*/ 145755 w 1989521"/>
                      <a:gd name="connsiteY2" fmla="*/ 288132 h 1946772"/>
                      <a:gd name="connsiteX3" fmla="*/ 288631 w 1989521"/>
                      <a:gd name="connsiteY3" fmla="*/ 0 h 1946772"/>
                      <a:gd name="connsiteX4" fmla="*/ 1989521 w 1989521"/>
                      <a:gd name="connsiteY4" fmla="*/ 544376 h 1946772"/>
                      <a:gd name="connsiteX5" fmla="*/ 1989521 w 1989521"/>
                      <a:gd name="connsiteY5" fmla="*/ 1946772 h 1946772"/>
                      <a:gd name="connsiteX6" fmla="*/ 4973 w 1989521"/>
                      <a:gd name="connsiteY6" fmla="*/ 1946772 h 1946772"/>
                      <a:gd name="connsiteX7" fmla="*/ 211 w 1989521"/>
                      <a:gd name="connsiteY7" fmla="*/ 546757 h 1946772"/>
                      <a:gd name="connsiteX0" fmla="*/ 211 w 1989521"/>
                      <a:gd name="connsiteY0" fmla="*/ 546757 h 1946772"/>
                      <a:gd name="connsiteX1" fmla="*/ 224336 w 1989521"/>
                      <a:gd name="connsiteY1" fmla="*/ 290512 h 1946772"/>
                      <a:gd name="connsiteX2" fmla="*/ 145755 w 1989521"/>
                      <a:gd name="connsiteY2" fmla="*/ 288132 h 1946772"/>
                      <a:gd name="connsiteX3" fmla="*/ 288631 w 1989521"/>
                      <a:gd name="connsiteY3" fmla="*/ 0 h 1946772"/>
                      <a:gd name="connsiteX4" fmla="*/ 1989521 w 1989521"/>
                      <a:gd name="connsiteY4" fmla="*/ 544376 h 1946772"/>
                      <a:gd name="connsiteX5" fmla="*/ 1989521 w 1989521"/>
                      <a:gd name="connsiteY5" fmla="*/ 1946772 h 1946772"/>
                      <a:gd name="connsiteX6" fmla="*/ 4973 w 1989521"/>
                      <a:gd name="connsiteY6" fmla="*/ 1946772 h 1946772"/>
                      <a:gd name="connsiteX7" fmla="*/ 211 w 1989521"/>
                      <a:gd name="connsiteY7" fmla="*/ 546757 h 1946772"/>
                      <a:gd name="connsiteX0" fmla="*/ 211 w 1989521"/>
                      <a:gd name="connsiteY0" fmla="*/ 546757 h 1946772"/>
                      <a:gd name="connsiteX1" fmla="*/ 224336 w 1989521"/>
                      <a:gd name="connsiteY1" fmla="*/ 290512 h 1946772"/>
                      <a:gd name="connsiteX2" fmla="*/ 145755 w 1989521"/>
                      <a:gd name="connsiteY2" fmla="*/ 288132 h 1946772"/>
                      <a:gd name="connsiteX3" fmla="*/ 288631 w 1989521"/>
                      <a:gd name="connsiteY3" fmla="*/ 0 h 1946772"/>
                      <a:gd name="connsiteX4" fmla="*/ 1989521 w 1989521"/>
                      <a:gd name="connsiteY4" fmla="*/ 544376 h 1946772"/>
                      <a:gd name="connsiteX5" fmla="*/ 1989521 w 1989521"/>
                      <a:gd name="connsiteY5" fmla="*/ 1946772 h 1946772"/>
                      <a:gd name="connsiteX6" fmla="*/ 4973 w 1989521"/>
                      <a:gd name="connsiteY6" fmla="*/ 1946772 h 1946772"/>
                      <a:gd name="connsiteX7" fmla="*/ 211 w 1989521"/>
                      <a:gd name="connsiteY7" fmla="*/ 546757 h 1946772"/>
                      <a:gd name="connsiteX0" fmla="*/ 211 w 1989521"/>
                      <a:gd name="connsiteY0" fmla="*/ 534850 h 1946772"/>
                      <a:gd name="connsiteX1" fmla="*/ 224336 w 1989521"/>
                      <a:gd name="connsiteY1" fmla="*/ 290512 h 1946772"/>
                      <a:gd name="connsiteX2" fmla="*/ 145755 w 1989521"/>
                      <a:gd name="connsiteY2" fmla="*/ 288132 h 1946772"/>
                      <a:gd name="connsiteX3" fmla="*/ 288631 w 1989521"/>
                      <a:gd name="connsiteY3" fmla="*/ 0 h 1946772"/>
                      <a:gd name="connsiteX4" fmla="*/ 1989521 w 1989521"/>
                      <a:gd name="connsiteY4" fmla="*/ 544376 h 1946772"/>
                      <a:gd name="connsiteX5" fmla="*/ 1989521 w 1989521"/>
                      <a:gd name="connsiteY5" fmla="*/ 1946772 h 1946772"/>
                      <a:gd name="connsiteX6" fmla="*/ 4973 w 1989521"/>
                      <a:gd name="connsiteY6" fmla="*/ 1946772 h 1946772"/>
                      <a:gd name="connsiteX7" fmla="*/ 211 w 1989521"/>
                      <a:gd name="connsiteY7" fmla="*/ 534850 h 1946772"/>
                      <a:gd name="connsiteX0" fmla="*/ 211 w 1989521"/>
                      <a:gd name="connsiteY0" fmla="*/ 534850 h 1946772"/>
                      <a:gd name="connsiteX1" fmla="*/ 224336 w 1989521"/>
                      <a:gd name="connsiteY1" fmla="*/ 290512 h 1946772"/>
                      <a:gd name="connsiteX2" fmla="*/ 145755 w 1989521"/>
                      <a:gd name="connsiteY2" fmla="*/ 288132 h 1946772"/>
                      <a:gd name="connsiteX3" fmla="*/ 288631 w 1989521"/>
                      <a:gd name="connsiteY3" fmla="*/ 0 h 1946772"/>
                      <a:gd name="connsiteX4" fmla="*/ 1989521 w 1989521"/>
                      <a:gd name="connsiteY4" fmla="*/ 544376 h 1946772"/>
                      <a:gd name="connsiteX5" fmla="*/ 1989521 w 1989521"/>
                      <a:gd name="connsiteY5" fmla="*/ 1946772 h 1946772"/>
                      <a:gd name="connsiteX6" fmla="*/ 4973 w 1989521"/>
                      <a:gd name="connsiteY6" fmla="*/ 1946772 h 1946772"/>
                      <a:gd name="connsiteX7" fmla="*/ 211 w 1989521"/>
                      <a:gd name="connsiteY7" fmla="*/ 534850 h 1946772"/>
                      <a:gd name="connsiteX0" fmla="*/ 211 w 1989521"/>
                      <a:gd name="connsiteY0" fmla="*/ 534850 h 1946772"/>
                      <a:gd name="connsiteX1" fmla="*/ 224336 w 1989521"/>
                      <a:gd name="connsiteY1" fmla="*/ 290512 h 1946772"/>
                      <a:gd name="connsiteX2" fmla="*/ 145755 w 1989521"/>
                      <a:gd name="connsiteY2" fmla="*/ 288132 h 1946772"/>
                      <a:gd name="connsiteX3" fmla="*/ 288631 w 1989521"/>
                      <a:gd name="connsiteY3" fmla="*/ 0 h 1946772"/>
                      <a:gd name="connsiteX4" fmla="*/ 1989521 w 1989521"/>
                      <a:gd name="connsiteY4" fmla="*/ 544376 h 1946772"/>
                      <a:gd name="connsiteX5" fmla="*/ 1989521 w 1989521"/>
                      <a:gd name="connsiteY5" fmla="*/ 1946772 h 1946772"/>
                      <a:gd name="connsiteX6" fmla="*/ 4973 w 1989521"/>
                      <a:gd name="connsiteY6" fmla="*/ 1946772 h 1946772"/>
                      <a:gd name="connsiteX7" fmla="*/ 211 w 1989521"/>
                      <a:gd name="connsiteY7" fmla="*/ 534850 h 1946772"/>
                      <a:gd name="connsiteX0" fmla="*/ 211 w 1989521"/>
                      <a:gd name="connsiteY0" fmla="*/ 534850 h 1946772"/>
                      <a:gd name="connsiteX1" fmla="*/ 224336 w 1989521"/>
                      <a:gd name="connsiteY1" fmla="*/ 290512 h 1946772"/>
                      <a:gd name="connsiteX2" fmla="*/ 152899 w 1989521"/>
                      <a:gd name="connsiteY2" fmla="*/ 288132 h 1946772"/>
                      <a:gd name="connsiteX3" fmla="*/ 288631 w 1989521"/>
                      <a:gd name="connsiteY3" fmla="*/ 0 h 1946772"/>
                      <a:gd name="connsiteX4" fmla="*/ 1989521 w 1989521"/>
                      <a:gd name="connsiteY4" fmla="*/ 544376 h 1946772"/>
                      <a:gd name="connsiteX5" fmla="*/ 1989521 w 1989521"/>
                      <a:gd name="connsiteY5" fmla="*/ 1946772 h 1946772"/>
                      <a:gd name="connsiteX6" fmla="*/ 4973 w 1989521"/>
                      <a:gd name="connsiteY6" fmla="*/ 1946772 h 1946772"/>
                      <a:gd name="connsiteX7" fmla="*/ 211 w 1989521"/>
                      <a:gd name="connsiteY7" fmla="*/ 534850 h 1946772"/>
                      <a:gd name="connsiteX0" fmla="*/ 211 w 1989521"/>
                      <a:gd name="connsiteY0" fmla="*/ 246718 h 1658640"/>
                      <a:gd name="connsiteX1" fmla="*/ 224336 w 1989521"/>
                      <a:gd name="connsiteY1" fmla="*/ 2380 h 1658640"/>
                      <a:gd name="connsiteX2" fmla="*/ 152899 w 1989521"/>
                      <a:gd name="connsiteY2" fmla="*/ 0 h 1658640"/>
                      <a:gd name="connsiteX3" fmla="*/ 431506 w 1989521"/>
                      <a:gd name="connsiteY3" fmla="*/ 26193 h 1658640"/>
                      <a:gd name="connsiteX4" fmla="*/ 1989521 w 1989521"/>
                      <a:gd name="connsiteY4" fmla="*/ 256244 h 1658640"/>
                      <a:gd name="connsiteX5" fmla="*/ 1989521 w 1989521"/>
                      <a:gd name="connsiteY5" fmla="*/ 1658640 h 1658640"/>
                      <a:gd name="connsiteX6" fmla="*/ 4973 w 1989521"/>
                      <a:gd name="connsiteY6" fmla="*/ 1658640 h 1658640"/>
                      <a:gd name="connsiteX7" fmla="*/ 211 w 1989521"/>
                      <a:gd name="connsiteY7" fmla="*/ 246718 h 1658640"/>
                      <a:gd name="connsiteX0" fmla="*/ 211 w 1989521"/>
                      <a:gd name="connsiteY0" fmla="*/ 346731 h 1758653"/>
                      <a:gd name="connsiteX1" fmla="*/ 224336 w 1989521"/>
                      <a:gd name="connsiteY1" fmla="*/ 102393 h 1758653"/>
                      <a:gd name="connsiteX2" fmla="*/ 152899 w 1989521"/>
                      <a:gd name="connsiteY2" fmla="*/ 100013 h 1758653"/>
                      <a:gd name="connsiteX3" fmla="*/ 276725 w 1989521"/>
                      <a:gd name="connsiteY3" fmla="*/ 0 h 1758653"/>
                      <a:gd name="connsiteX4" fmla="*/ 1989521 w 1989521"/>
                      <a:gd name="connsiteY4" fmla="*/ 356257 h 1758653"/>
                      <a:gd name="connsiteX5" fmla="*/ 1989521 w 1989521"/>
                      <a:gd name="connsiteY5" fmla="*/ 1758653 h 1758653"/>
                      <a:gd name="connsiteX6" fmla="*/ 4973 w 1989521"/>
                      <a:gd name="connsiteY6" fmla="*/ 1758653 h 1758653"/>
                      <a:gd name="connsiteX7" fmla="*/ 211 w 1989521"/>
                      <a:gd name="connsiteY7" fmla="*/ 346731 h 1758653"/>
                      <a:gd name="connsiteX0" fmla="*/ 211 w 1989521"/>
                      <a:gd name="connsiteY0" fmla="*/ 346731 h 1758653"/>
                      <a:gd name="connsiteX1" fmla="*/ 224336 w 1989521"/>
                      <a:gd name="connsiteY1" fmla="*/ 102393 h 1758653"/>
                      <a:gd name="connsiteX2" fmla="*/ 152899 w 1989521"/>
                      <a:gd name="connsiteY2" fmla="*/ 100013 h 1758653"/>
                      <a:gd name="connsiteX3" fmla="*/ 276725 w 1989521"/>
                      <a:gd name="connsiteY3" fmla="*/ 0 h 1758653"/>
                      <a:gd name="connsiteX4" fmla="*/ 1989521 w 1989521"/>
                      <a:gd name="connsiteY4" fmla="*/ 356257 h 1758653"/>
                      <a:gd name="connsiteX5" fmla="*/ 1989521 w 1989521"/>
                      <a:gd name="connsiteY5" fmla="*/ 1758653 h 1758653"/>
                      <a:gd name="connsiteX6" fmla="*/ 4973 w 1989521"/>
                      <a:gd name="connsiteY6" fmla="*/ 1758653 h 1758653"/>
                      <a:gd name="connsiteX7" fmla="*/ 211 w 1989521"/>
                      <a:gd name="connsiteY7" fmla="*/ 346731 h 1758653"/>
                      <a:gd name="connsiteX0" fmla="*/ 211 w 1989521"/>
                      <a:gd name="connsiteY0" fmla="*/ 346731 h 1758653"/>
                      <a:gd name="connsiteX1" fmla="*/ 224336 w 1989521"/>
                      <a:gd name="connsiteY1" fmla="*/ 102393 h 1758653"/>
                      <a:gd name="connsiteX2" fmla="*/ 152899 w 1989521"/>
                      <a:gd name="connsiteY2" fmla="*/ 100013 h 1758653"/>
                      <a:gd name="connsiteX3" fmla="*/ 276725 w 1989521"/>
                      <a:gd name="connsiteY3" fmla="*/ 0 h 1758653"/>
                      <a:gd name="connsiteX4" fmla="*/ 1989521 w 1989521"/>
                      <a:gd name="connsiteY4" fmla="*/ 356257 h 1758653"/>
                      <a:gd name="connsiteX5" fmla="*/ 1989521 w 1989521"/>
                      <a:gd name="connsiteY5" fmla="*/ 1758653 h 1758653"/>
                      <a:gd name="connsiteX6" fmla="*/ 4973 w 1989521"/>
                      <a:gd name="connsiteY6" fmla="*/ 1758653 h 1758653"/>
                      <a:gd name="connsiteX7" fmla="*/ 211 w 1989521"/>
                      <a:gd name="connsiteY7" fmla="*/ 346731 h 1758653"/>
                      <a:gd name="connsiteX0" fmla="*/ 211 w 1989521"/>
                      <a:gd name="connsiteY0" fmla="*/ 351493 h 1763415"/>
                      <a:gd name="connsiteX1" fmla="*/ 224336 w 1989521"/>
                      <a:gd name="connsiteY1" fmla="*/ 107155 h 1763415"/>
                      <a:gd name="connsiteX2" fmla="*/ 152899 w 1989521"/>
                      <a:gd name="connsiteY2" fmla="*/ 104775 h 1763415"/>
                      <a:gd name="connsiteX3" fmla="*/ 274343 w 1989521"/>
                      <a:gd name="connsiteY3" fmla="*/ 0 h 1763415"/>
                      <a:gd name="connsiteX4" fmla="*/ 1989521 w 1989521"/>
                      <a:gd name="connsiteY4" fmla="*/ 361019 h 1763415"/>
                      <a:gd name="connsiteX5" fmla="*/ 1989521 w 1989521"/>
                      <a:gd name="connsiteY5" fmla="*/ 1763415 h 1763415"/>
                      <a:gd name="connsiteX6" fmla="*/ 4973 w 1989521"/>
                      <a:gd name="connsiteY6" fmla="*/ 1763415 h 1763415"/>
                      <a:gd name="connsiteX7" fmla="*/ 211 w 1989521"/>
                      <a:gd name="connsiteY7" fmla="*/ 351493 h 1763415"/>
                      <a:gd name="connsiteX0" fmla="*/ 211 w 1989521"/>
                      <a:gd name="connsiteY0" fmla="*/ 351493 h 1763415"/>
                      <a:gd name="connsiteX1" fmla="*/ 224336 w 1989521"/>
                      <a:gd name="connsiteY1" fmla="*/ 107155 h 1763415"/>
                      <a:gd name="connsiteX2" fmla="*/ 152899 w 1989521"/>
                      <a:gd name="connsiteY2" fmla="*/ 104775 h 1763415"/>
                      <a:gd name="connsiteX3" fmla="*/ 274343 w 1989521"/>
                      <a:gd name="connsiteY3" fmla="*/ 0 h 1763415"/>
                      <a:gd name="connsiteX4" fmla="*/ 1989521 w 1989521"/>
                      <a:gd name="connsiteY4" fmla="*/ 361019 h 1763415"/>
                      <a:gd name="connsiteX5" fmla="*/ 1989521 w 1989521"/>
                      <a:gd name="connsiteY5" fmla="*/ 1763415 h 1763415"/>
                      <a:gd name="connsiteX6" fmla="*/ 4973 w 1989521"/>
                      <a:gd name="connsiteY6" fmla="*/ 1763415 h 1763415"/>
                      <a:gd name="connsiteX7" fmla="*/ 211 w 1989521"/>
                      <a:gd name="connsiteY7" fmla="*/ 351493 h 1763415"/>
                      <a:gd name="connsiteX0" fmla="*/ 211 w 1989521"/>
                      <a:gd name="connsiteY0" fmla="*/ 351493 h 1763415"/>
                      <a:gd name="connsiteX1" fmla="*/ 224336 w 1989521"/>
                      <a:gd name="connsiteY1" fmla="*/ 107155 h 1763415"/>
                      <a:gd name="connsiteX2" fmla="*/ 152899 w 1989521"/>
                      <a:gd name="connsiteY2" fmla="*/ 104775 h 1763415"/>
                      <a:gd name="connsiteX3" fmla="*/ 274343 w 1989521"/>
                      <a:gd name="connsiteY3" fmla="*/ 0 h 1763415"/>
                      <a:gd name="connsiteX4" fmla="*/ 1989521 w 1989521"/>
                      <a:gd name="connsiteY4" fmla="*/ 361019 h 1763415"/>
                      <a:gd name="connsiteX5" fmla="*/ 1989521 w 1989521"/>
                      <a:gd name="connsiteY5" fmla="*/ 1763415 h 1763415"/>
                      <a:gd name="connsiteX6" fmla="*/ 4973 w 1989521"/>
                      <a:gd name="connsiteY6" fmla="*/ 1763415 h 1763415"/>
                      <a:gd name="connsiteX7" fmla="*/ 211 w 1989521"/>
                      <a:gd name="connsiteY7" fmla="*/ 351493 h 1763415"/>
                      <a:gd name="connsiteX0" fmla="*/ 211 w 1989521"/>
                      <a:gd name="connsiteY0" fmla="*/ 351493 h 1763415"/>
                      <a:gd name="connsiteX1" fmla="*/ 224336 w 1989521"/>
                      <a:gd name="connsiteY1" fmla="*/ 107155 h 1763415"/>
                      <a:gd name="connsiteX2" fmla="*/ 152899 w 1989521"/>
                      <a:gd name="connsiteY2" fmla="*/ 104775 h 1763415"/>
                      <a:gd name="connsiteX3" fmla="*/ 274343 w 1989521"/>
                      <a:gd name="connsiteY3" fmla="*/ 0 h 1763415"/>
                      <a:gd name="connsiteX4" fmla="*/ 469606 w 1989521"/>
                      <a:gd name="connsiteY4" fmla="*/ 45243 h 1763415"/>
                      <a:gd name="connsiteX5" fmla="*/ 1989521 w 1989521"/>
                      <a:gd name="connsiteY5" fmla="*/ 361019 h 1763415"/>
                      <a:gd name="connsiteX6" fmla="*/ 1989521 w 1989521"/>
                      <a:gd name="connsiteY6" fmla="*/ 1763415 h 1763415"/>
                      <a:gd name="connsiteX7" fmla="*/ 4973 w 1989521"/>
                      <a:gd name="connsiteY7" fmla="*/ 1763415 h 1763415"/>
                      <a:gd name="connsiteX8" fmla="*/ 211 w 1989521"/>
                      <a:gd name="connsiteY8" fmla="*/ 351493 h 1763415"/>
                      <a:gd name="connsiteX0" fmla="*/ 211 w 1989521"/>
                      <a:gd name="connsiteY0" fmla="*/ 601525 h 2013447"/>
                      <a:gd name="connsiteX1" fmla="*/ 224336 w 1989521"/>
                      <a:gd name="connsiteY1" fmla="*/ 357187 h 2013447"/>
                      <a:gd name="connsiteX2" fmla="*/ 152899 w 1989521"/>
                      <a:gd name="connsiteY2" fmla="*/ 354807 h 2013447"/>
                      <a:gd name="connsiteX3" fmla="*/ 274343 w 1989521"/>
                      <a:gd name="connsiteY3" fmla="*/ 250032 h 2013447"/>
                      <a:gd name="connsiteX4" fmla="*/ 221956 w 1989521"/>
                      <a:gd name="connsiteY4" fmla="*/ 0 h 2013447"/>
                      <a:gd name="connsiteX5" fmla="*/ 1989521 w 1989521"/>
                      <a:gd name="connsiteY5" fmla="*/ 611051 h 2013447"/>
                      <a:gd name="connsiteX6" fmla="*/ 1989521 w 1989521"/>
                      <a:gd name="connsiteY6" fmla="*/ 2013447 h 2013447"/>
                      <a:gd name="connsiteX7" fmla="*/ 4973 w 1989521"/>
                      <a:gd name="connsiteY7" fmla="*/ 2013447 h 2013447"/>
                      <a:gd name="connsiteX8" fmla="*/ 211 w 1989521"/>
                      <a:gd name="connsiteY8" fmla="*/ 601525 h 2013447"/>
                      <a:gd name="connsiteX0" fmla="*/ 211 w 1989521"/>
                      <a:gd name="connsiteY0" fmla="*/ 601525 h 2013447"/>
                      <a:gd name="connsiteX1" fmla="*/ 224336 w 1989521"/>
                      <a:gd name="connsiteY1" fmla="*/ 357187 h 2013447"/>
                      <a:gd name="connsiteX2" fmla="*/ 152899 w 1989521"/>
                      <a:gd name="connsiteY2" fmla="*/ 354807 h 2013447"/>
                      <a:gd name="connsiteX3" fmla="*/ 274343 w 1989521"/>
                      <a:gd name="connsiteY3" fmla="*/ 250032 h 2013447"/>
                      <a:gd name="connsiteX4" fmla="*/ 221956 w 1989521"/>
                      <a:gd name="connsiteY4" fmla="*/ 0 h 2013447"/>
                      <a:gd name="connsiteX5" fmla="*/ 931569 w 1989521"/>
                      <a:gd name="connsiteY5" fmla="*/ 242888 h 2013447"/>
                      <a:gd name="connsiteX6" fmla="*/ 1989521 w 1989521"/>
                      <a:gd name="connsiteY6" fmla="*/ 611051 h 2013447"/>
                      <a:gd name="connsiteX7" fmla="*/ 1989521 w 1989521"/>
                      <a:gd name="connsiteY7" fmla="*/ 2013447 h 2013447"/>
                      <a:gd name="connsiteX8" fmla="*/ 4973 w 1989521"/>
                      <a:gd name="connsiteY8" fmla="*/ 2013447 h 2013447"/>
                      <a:gd name="connsiteX9" fmla="*/ 211 w 1989521"/>
                      <a:gd name="connsiteY9" fmla="*/ 601525 h 2013447"/>
                      <a:gd name="connsiteX0" fmla="*/ 211 w 1989521"/>
                      <a:gd name="connsiteY0" fmla="*/ 889656 h 2301578"/>
                      <a:gd name="connsiteX1" fmla="*/ 224336 w 1989521"/>
                      <a:gd name="connsiteY1" fmla="*/ 645318 h 2301578"/>
                      <a:gd name="connsiteX2" fmla="*/ 152899 w 1989521"/>
                      <a:gd name="connsiteY2" fmla="*/ 642938 h 2301578"/>
                      <a:gd name="connsiteX3" fmla="*/ 274343 w 1989521"/>
                      <a:gd name="connsiteY3" fmla="*/ 538163 h 2301578"/>
                      <a:gd name="connsiteX4" fmla="*/ 221956 w 1989521"/>
                      <a:gd name="connsiteY4" fmla="*/ 288131 h 2301578"/>
                      <a:gd name="connsiteX5" fmla="*/ 312444 w 1989521"/>
                      <a:gd name="connsiteY5" fmla="*/ 0 h 2301578"/>
                      <a:gd name="connsiteX6" fmla="*/ 1989521 w 1989521"/>
                      <a:gd name="connsiteY6" fmla="*/ 899182 h 2301578"/>
                      <a:gd name="connsiteX7" fmla="*/ 1989521 w 1989521"/>
                      <a:gd name="connsiteY7" fmla="*/ 2301578 h 2301578"/>
                      <a:gd name="connsiteX8" fmla="*/ 4973 w 1989521"/>
                      <a:gd name="connsiteY8" fmla="*/ 2301578 h 2301578"/>
                      <a:gd name="connsiteX9" fmla="*/ 211 w 1989521"/>
                      <a:gd name="connsiteY9" fmla="*/ 889656 h 2301578"/>
                      <a:gd name="connsiteX0" fmla="*/ 211 w 1989521"/>
                      <a:gd name="connsiteY0" fmla="*/ 889656 h 2301578"/>
                      <a:gd name="connsiteX1" fmla="*/ 224336 w 1989521"/>
                      <a:gd name="connsiteY1" fmla="*/ 645318 h 2301578"/>
                      <a:gd name="connsiteX2" fmla="*/ 152899 w 1989521"/>
                      <a:gd name="connsiteY2" fmla="*/ 642938 h 2301578"/>
                      <a:gd name="connsiteX3" fmla="*/ 274343 w 1989521"/>
                      <a:gd name="connsiteY3" fmla="*/ 538163 h 2301578"/>
                      <a:gd name="connsiteX4" fmla="*/ 221956 w 1989521"/>
                      <a:gd name="connsiteY4" fmla="*/ 288131 h 2301578"/>
                      <a:gd name="connsiteX5" fmla="*/ 312444 w 1989521"/>
                      <a:gd name="connsiteY5" fmla="*/ 0 h 2301578"/>
                      <a:gd name="connsiteX6" fmla="*/ 1989521 w 1989521"/>
                      <a:gd name="connsiteY6" fmla="*/ 899182 h 2301578"/>
                      <a:gd name="connsiteX7" fmla="*/ 1989521 w 1989521"/>
                      <a:gd name="connsiteY7" fmla="*/ 2301578 h 2301578"/>
                      <a:gd name="connsiteX8" fmla="*/ 4973 w 1989521"/>
                      <a:gd name="connsiteY8" fmla="*/ 2301578 h 2301578"/>
                      <a:gd name="connsiteX9" fmla="*/ 211 w 1989521"/>
                      <a:gd name="connsiteY9" fmla="*/ 889656 h 2301578"/>
                      <a:gd name="connsiteX0" fmla="*/ 211 w 1989521"/>
                      <a:gd name="connsiteY0" fmla="*/ 894744 h 2306666"/>
                      <a:gd name="connsiteX1" fmla="*/ 224336 w 1989521"/>
                      <a:gd name="connsiteY1" fmla="*/ 650406 h 2306666"/>
                      <a:gd name="connsiteX2" fmla="*/ 152899 w 1989521"/>
                      <a:gd name="connsiteY2" fmla="*/ 648026 h 2306666"/>
                      <a:gd name="connsiteX3" fmla="*/ 274343 w 1989521"/>
                      <a:gd name="connsiteY3" fmla="*/ 543251 h 2306666"/>
                      <a:gd name="connsiteX4" fmla="*/ 312444 w 1989521"/>
                      <a:gd name="connsiteY4" fmla="*/ 5088 h 2306666"/>
                      <a:gd name="connsiteX5" fmla="*/ 1989521 w 1989521"/>
                      <a:gd name="connsiteY5" fmla="*/ 904270 h 2306666"/>
                      <a:gd name="connsiteX6" fmla="*/ 1989521 w 1989521"/>
                      <a:gd name="connsiteY6" fmla="*/ 2306666 h 2306666"/>
                      <a:gd name="connsiteX7" fmla="*/ 4973 w 1989521"/>
                      <a:gd name="connsiteY7" fmla="*/ 2306666 h 2306666"/>
                      <a:gd name="connsiteX8" fmla="*/ 211 w 1989521"/>
                      <a:gd name="connsiteY8" fmla="*/ 894744 h 2306666"/>
                      <a:gd name="connsiteX0" fmla="*/ 211 w 1989521"/>
                      <a:gd name="connsiteY0" fmla="*/ 389930 h 1801852"/>
                      <a:gd name="connsiteX1" fmla="*/ 224336 w 1989521"/>
                      <a:gd name="connsiteY1" fmla="*/ 145592 h 1801852"/>
                      <a:gd name="connsiteX2" fmla="*/ 152899 w 1989521"/>
                      <a:gd name="connsiteY2" fmla="*/ 143212 h 1801852"/>
                      <a:gd name="connsiteX3" fmla="*/ 274343 w 1989521"/>
                      <a:gd name="connsiteY3" fmla="*/ 38437 h 1801852"/>
                      <a:gd name="connsiteX4" fmla="*/ 1062538 w 1989521"/>
                      <a:gd name="connsiteY4" fmla="*/ 136067 h 1801852"/>
                      <a:gd name="connsiteX5" fmla="*/ 1989521 w 1989521"/>
                      <a:gd name="connsiteY5" fmla="*/ 399456 h 1801852"/>
                      <a:gd name="connsiteX6" fmla="*/ 1989521 w 1989521"/>
                      <a:gd name="connsiteY6" fmla="*/ 1801852 h 1801852"/>
                      <a:gd name="connsiteX7" fmla="*/ 4973 w 1989521"/>
                      <a:gd name="connsiteY7" fmla="*/ 1801852 h 1801852"/>
                      <a:gd name="connsiteX8" fmla="*/ 211 w 1989521"/>
                      <a:gd name="connsiteY8" fmla="*/ 389930 h 1801852"/>
                      <a:gd name="connsiteX0" fmla="*/ 211 w 1989521"/>
                      <a:gd name="connsiteY0" fmla="*/ 545216 h 1957138"/>
                      <a:gd name="connsiteX1" fmla="*/ 224336 w 1989521"/>
                      <a:gd name="connsiteY1" fmla="*/ 300878 h 1957138"/>
                      <a:gd name="connsiteX2" fmla="*/ 152899 w 1989521"/>
                      <a:gd name="connsiteY2" fmla="*/ 298498 h 1957138"/>
                      <a:gd name="connsiteX3" fmla="*/ 274343 w 1989521"/>
                      <a:gd name="connsiteY3" fmla="*/ 193723 h 1957138"/>
                      <a:gd name="connsiteX4" fmla="*/ 271963 w 1989521"/>
                      <a:gd name="connsiteY4" fmla="*/ 15128 h 1957138"/>
                      <a:gd name="connsiteX5" fmla="*/ 1989521 w 1989521"/>
                      <a:gd name="connsiteY5" fmla="*/ 554742 h 1957138"/>
                      <a:gd name="connsiteX6" fmla="*/ 1989521 w 1989521"/>
                      <a:gd name="connsiteY6" fmla="*/ 1957138 h 1957138"/>
                      <a:gd name="connsiteX7" fmla="*/ 4973 w 1989521"/>
                      <a:gd name="connsiteY7" fmla="*/ 1957138 h 1957138"/>
                      <a:gd name="connsiteX8" fmla="*/ 211 w 1989521"/>
                      <a:gd name="connsiteY8" fmla="*/ 545216 h 1957138"/>
                      <a:gd name="connsiteX0" fmla="*/ 211 w 1989521"/>
                      <a:gd name="connsiteY0" fmla="*/ 530088 h 1942010"/>
                      <a:gd name="connsiteX1" fmla="*/ 224336 w 1989521"/>
                      <a:gd name="connsiteY1" fmla="*/ 285750 h 1942010"/>
                      <a:gd name="connsiteX2" fmla="*/ 152899 w 1989521"/>
                      <a:gd name="connsiteY2" fmla="*/ 283370 h 1942010"/>
                      <a:gd name="connsiteX3" fmla="*/ 274343 w 1989521"/>
                      <a:gd name="connsiteY3" fmla="*/ 178595 h 1942010"/>
                      <a:gd name="connsiteX4" fmla="*/ 271963 w 1989521"/>
                      <a:gd name="connsiteY4" fmla="*/ 0 h 1942010"/>
                      <a:gd name="connsiteX5" fmla="*/ 1989521 w 1989521"/>
                      <a:gd name="connsiteY5" fmla="*/ 539614 h 1942010"/>
                      <a:gd name="connsiteX6" fmla="*/ 1989521 w 1989521"/>
                      <a:gd name="connsiteY6" fmla="*/ 1942010 h 1942010"/>
                      <a:gd name="connsiteX7" fmla="*/ 4973 w 1989521"/>
                      <a:gd name="connsiteY7" fmla="*/ 1942010 h 1942010"/>
                      <a:gd name="connsiteX8" fmla="*/ 211 w 1989521"/>
                      <a:gd name="connsiteY8" fmla="*/ 530088 h 1942010"/>
                      <a:gd name="connsiteX0" fmla="*/ 211 w 1989521"/>
                      <a:gd name="connsiteY0" fmla="*/ 530088 h 1942010"/>
                      <a:gd name="connsiteX1" fmla="*/ 224336 w 1989521"/>
                      <a:gd name="connsiteY1" fmla="*/ 285750 h 1942010"/>
                      <a:gd name="connsiteX2" fmla="*/ 152899 w 1989521"/>
                      <a:gd name="connsiteY2" fmla="*/ 283370 h 1942010"/>
                      <a:gd name="connsiteX3" fmla="*/ 274343 w 1989521"/>
                      <a:gd name="connsiteY3" fmla="*/ 178595 h 1942010"/>
                      <a:gd name="connsiteX4" fmla="*/ 271963 w 1989521"/>
                      <a:gd name="connsiteY4" fmla="*/ 0 h 1942010"/>
                      <a:gd name="connsiteX5" fmla="*/ 1989521 w 1989521"/>
                      <a:gd name="connsiteY5" fmla="*/ 539614 h 1942010"/>
                      <a:gd name="connsiteX6" fmla="*/ 1989521 w 1989521"/>
                      <a:gd name="connsiteY6" fmla="*/ 1942010 h 1942010"/>
                      <a:gd name="connsiteX7" fmla="*/ 4973 w 1989521"/>
                      <a:gd name="connsiteY7" fmla="*/ 1942010 h 1942010"/>
                      <a:gd name="connsiteX8" fmla="*/ 211 w 1989521"/>
                      <a:gd name="connsiteY8" fmla="*/ 530088 h 1942010"/>
                      <a:gd name="connsiteX0" fmla="*/ 211 w 1989521"/>
                      <a:gd name="connsiteY0" fmla="*/ 489607 h 1901529"/>
                      <a:gd name="connsiteX1" fmla="*/ 224336 w 1989521"/>
                      <a:gd name="connsiteY1" fmla="*/ 245269 h 1901529"/>
                      <a:gd name="connsiteX2" fmla="*/ 152899 w 1989521"/>
                      <a:gd name="connsiteY2" fmla="*/ 242889 h 1901529"/>
                      <a:gd name="connsiteX3" fmla="*/ 274343 w 1989521"/>
                      <a:gd name="connsiteY3" fmla="*/ 138114 h 1901529"/>
                      <a:gd name="connsiteX4" fmla="*/ 295775 w 1989521"/>
                      <a:gd name="connsiteY4" fmla="*/ 0 h 1901529"/>
                      <a:gd name="connsiteX5" fmla="*/ 1989521 w 1989521"/>
                      <a:gd name="connsiteY5" fmla="*/ 499133 h 1901529"/>
                      <a:gd name="connsiteX6" fmla="*/ 1989521 w 1989521"/>
                      <a:gd name="connsiteY6" fmla="*/ 1901529 h 1901529"/>
                      <a:gd name="connsiteX7" fmla="*/ 4973 w 1989521"/>
                      <a:gd name="connsiteY7" fmla="*/ 1901529 h 1901529"/>
                      <a:gd name="connsiteX8" fmla="*/ 211 w 1989521"/>
                      <a:gd name="connsiteY8" fmla="*/ 489607 h 1901529"/>
                      <a:gd name="connsiteX0" fmla="*/ 211 w 1989521"/>
                      <a:gd name="connsiteY0" fmla="*/ 508657 h 1920579"/>
                      <a:gd name="connsiteX1" fmla="*/ 224336 w 1989521"/>
                      <a:gd name="connsiteY1" fmla="*/ 264319 h 1920579"/>
                      <a:gd name="connsiteX2" fmla="*/ 152899 w 1989521"/>
                      <a:gd name="connsiteY2" fmla="*/ 261939 h 1920579"/>
                      <a:gd name="connsiteX3" fmla="*/ 274343 w 1989521"/>
                      <a:gd name="connsiteY3" fmla="*/ 157164 h 1920579"/>
                      <a:gd name="connsiteX4" fmla="*/ 269581 w 1989521"/>
                      <a:gd name="connsiteY4" fmla="*/ 0 h 1920579"/>
                      <a:gd name="connsiteX5" fmla="*/ 1989521 w 1989521"/>
                      <a:gd name="connsiteY5" fmla="*/ 518183 h 1920579"/>
                      <a:gd name="connsiteX6" fmla="*/ 1989521 w 1989521"/>
                      <a:gd name="connsiteY6" fmla="*/ 1920579 h 1920579"/>
                      <a:gd name="connsiteX7" fmla="*/ 4973 w 1989521"/>
                      <a:gd name="connsiteY7" fmla="*/ 1920579 h 1920579"/>
                      <a:gd name="connsiteX8" fmla="*/ 211 w 1989521"/>
                      <a:gd name="connsiteY8" fmla="*/ 508657 h 1920579"/>
                      <a:gd name="connsiteX0" fmla="*/ 211 w 1989521"/>
                      <a:gd name="connsiteY0" fmla="*/ 508657 h 1920579"/>
                      <a:gd name="connsiteX1" fmla="*/ 224336 w 1989521"/>
                      <a:gd name="connsiteY1" fmla="*/ 264319 h 1920579"/>
                      <a:gd name="connsiteX2" fmla="*/ 152899 w 1989521"/>
                      <a:gd name="connsiteY2" fmla="*/ 261939 h 1920579"/>
                      <a:gd name="connsiteX3" fmla="*/ 274343 w 1989521"/>
                      <a:gd name="connsiteY3" fmla="*/ 157164 h 1920579"/>
                      <a:gd name="connsiteX4" fmla="*/ 269581 w 1989521"/>
                      <a:gd name="connsiteY4" fmla="*/ 0 h 1920579"/>
                      <a:gd name="connsiteX5" fmla="*/ 1989521 w 1989521"/>
                      <a:gd name="connsiteY5" fmla="*/ 518183 h 1920579"/>
                      <a:gd name="connsiteX6" fmla="*/ 1989521 w 1989521"/>
                      <a:gd name="connsiteY6" fmla="*/ 1920579 h 1920579"/>
                      <a:gd name="connsiteX7" fmla="*/ 4973 w 1989521"/>
                      <a:gd name="connsiteY7" fmla="*/ 1920579 h 1920579"/>
                      <a:gd name="connsiteX8" fmla="*/ 211 w 1989521"/>
                      <a:gd name="connsiteY8" fmla="*/ 508657 h 1920579"/>
                      <a:gd name="connsiteX0" fmla="*/ 211 w 1989521"/>
                      <a:gd name="connsiteY0" fmla="*/ 508657 h 1920579"/>
                      <a:gd name="connsiteX1" fmla="*/ 224336 w 1989521"/>
                      <a:gd name="connsiteY1" fmla="*/ 264319 h 1920579"/>
                      <a:gd name="connsiteX2" fmla="*/ 152899 w 1989521"/>
                      <a:gd name="connsiteY2" fmla="*/ 261939 h 1920579"/>
                      <a:gd name="connsiteX3" fmla="*/ 274343 w 1989521"/>
                      <a:gd name="connsiteY3" fmla="*/ 157164 h 1920579"/>
                      <a:gd name="connsiteX4" fmla="*/ 269581 w 1989521"/>
                      <a:gd name="connsiteY4" fmla="*/ 0 h 1920579"/>
                      <a:gd name="connsiteX5" fmla="*/ 872037 w 1989521"/>
                      <a:gd name="connsiteY5" fmla="*/ 180976 h 1920579"/>
                      <a:gd name="connsiteX6" fmla="*/ 1989521 w 1989521"/>
                      <a:gd name="connsiteY6" fmla="*/ 518183 h 1920579"/>
                      <a:gd name="connsiteX7" fmla="*/ 1989521 w 1989521"/>
                      <a:gd name="connsiteY7" fmla="*/ 1920579 h 1920579"/>
                      <a:gd name="connsiteX8" fmla="*/ 4973 w 1989521"/>
                      <a:gd name="connsiteY8" fmla="*/ 1920579 h 1920579"/>
                      <a:gd name="connsiteX9" fmla="*/ 211 w 1989521"/>
                      <a:gd name="connsiteY9" fmla="*/ 508657 h 1920579"/>
                      <a:gd name="connsiteX0" fmla="*/ 211 w 1989521"/>
                      <a:gd name="connsiteY0" fmla="*/ 611050 h 2022972"/>
                      <a:gd name="connsiteX1" fmla="*/ 224336 w 1989521"/>
                      <a:gd name="connsiteY1" fmla="*/ 366712 h 2022972"/>
                      <a:gd name="connsiteX2" fmla="*/ 152899 w 1989521"/>
                      <a:gd name="connsiteY2" fmla="*/ 364332 h 2022972"/>
                      <a:gd name="connsiteX3" fmla="*/ 274343 w 1989521"/>
                      <a:gd name="connsiteY3" fmla="*/ 259557 h 2022972"/>
                      <a:gd name="connsiteX4" fmla="*/ 269581 w 1989521"/>
                      <a:gd name="connsiteY4" fmla="*/ 102393 h 2022972"/>
                      <a:gd name="connsiteX5" fmla="*/ 229099 w 1989521"/>
                      <a:gd name="connsiteY5" fmla="*/ 0 h 2022972"/>
                      <a:gd name="connsiteX6" fmla="*/ 1989521 w 1989521"/>
                      <a:gd name="connsiteY6" fmla="*/ 620576 h 2022972"/>
                      <a:gd name="connsiteX7" fmla="*/ 1989521 w 1989521"/>
                      <a:gd name="connsiteY7" fmla="*/ 2022972 h 2022972"/>
                      <a:gd name="connsiteX8" fmla="*/ 4973 w 1989521"/>
                      <a:gd name="connsiteY8" fmla="*/ 2022972 h 2022972"/>
                      <a:gd name="connsiteX9" fmla="*/ 211 w 1989521"/>
                      <a:gd name="connsiteY9" fmla="*/ 611050 h 2022972"/>
                      <a:gd name="connsiteX0" fmla="*/ 211 w 1989521"/>
                      <a:gd name="connsiteY0" fmla="*/ 611050 h 2022972"/>
                      <a:gd name="connsiteX1" fmla="*/ 224336 w 1989521"/>
                      <a:gd name="connsiteY1" fmla="*/ 366712 h 2022972"/>
                      <a:gd name="connsiteX2" fmla="*/ 152899 w 1989521"/>
                      <a:gd name="connsiteY2" fmla="*/ 364332 h 2022972"/>
                      <a:gd name="connsiteX3" fmla="*/ 274343 w 1989521"/>
                      <a:gd name="connsiteY3" fmla="*/ 259557 h 2022972"/>
                      <a:gd name="connsiteX4" fmla="*/ 269581 w 1989521"/>
                      <a:gd name="connsiteY4" fmla="*/ 102393 h 2022972"/>
                      <a:gd name="connsiteX5" fmla="*/ 229099 w 1989521"/>
                      <a:gd name="connsiteY5" fmla="*/ 0 h 2022972"/>
                      <a:gd name="connsiteX6" fmla="*/ 864894 w 1989521"/>
                      <a:gd name="connsiteY6" fmla="*/ 221457 h 2022972"/>
                      <a:gd name="connsiteX7" fmla="*/ 1989521 w 1989521"/>
                      <a:gd name="connsiteY7" fmla="*/ 620576 h 2022972"/>
                      <a:gd name="connsiteX8" fmla="*/ 1989521 w 1989521"/>
                      <a:gd name="connsiteY8" fmla="*/ 2022972 h 2022972"/>
                      <a:gd name="connsiteX9" fmla="*/ 4973 w 1989521"/>
                      <a:gd name="connsiteY9" fmla="*/ 2022972 h 2022972"/>
                      <a:gd name="connsiteX10" fmla="*/ 211 w 1989521"/>
                      <a:gd name="connsiteY10" fmla="*/ 611050 h 2022972"/>
                      <a:gd name="connsiteX0" fmla="*/ 211 w 1989521"/>
                      <a:gd name="connsiteY0" fmla="*/ 653912 h 2065834"/>
                      <a:gd name="connsiteX1" fmla="*/ 224336 w 1989521"/>
                      <a:gd name="connsiteY1" fmla="*/ 409574 h 2065834"/>
                      <a:gd name="connsiteX2" fmla="*/ 152899 w 1989521"/>
                      <a:gd name="connsiteY2" fmla="*/ 407194 h 2065834"/>
                      <a:gd name="connsiteX3" fmla="*/ 274343 w 1989521"/>
                      <a:gd name="connsiteY3" fmla="*/ 302419 h 2065834"/>
                      <a:gd name="connsiteX4" fmla="*/ 269581 w 1989521"/>
                      <a:gd name="connsiteY4" fmla="*/ 145255 h 2065834"/>
                      <a:gd name="connsiteX5" fmla="*/ 229099 w 1989521"/>
                      <a:gd name="connsiteY5" fmla="*/ 42862 h 2065834"/>
                      <a:gd name="connsiteX6" fmla="*/ 295776 w 1989521"/>
                      <a:gd name="connsiteY6" fmla="*/ 0 h 2065834"/>
                      <a:gd name="connsiteX7" fmla="*/ 1989521 w 1989521"/>
                      <a:gd name="connsiteY7" fmla="*/ 663438 h 2065834"/>
                      <a:gd name="connsiteX8" fmla="*/ 1989521 w 1989521"/>
                      <a:gd name="connsiteY8" fmla="*/ 2065834 h 2065834"/>
                      <a:gd name="connsiteX9" fmla="*/ 4973 w 1989521"/>
                      <a:gd name="connsiteY9" fmla="*/ 2065834 h 2065834"/>
                      <a:gd name="connsiteX10" fmla="*/ 211 w 1989521"/>
                      <a:gd name="connsiteY10" fmla="*/ 653912 h 2065834"/>
                      <a:gd name="connsiteX0" fmla="*/ 211 w 1989521"/>
                      <a:gd name="connsiteY0" fmla="*/ 653912 h 2065834"/>
                      <a:gd name="connsiteX1" fmla="*/ 224336 w 1989521"/>
                      <a:gd name="connsiteY1" fmla="*/ 409574 h 2065834"/>
                      <a:gd name="connsiteX2" fmla="*/ 152899 w 1989521"/>
                      <a:gd name="connsiteY2" fmla="*/ 407194 h 2065834"/>
                      <a:gd name="connsiteX3" fmla="*/ 274343 w 1989521"/>
                      <a:gd name="connsiteY3" fmla="*/ 302419 h 2065834"/>
                      <a:gd name="connsiteX4" fmla="*/ 269581 w 1989521"/>
                      <a:gd name="connsiteY4" fmla="*/ 145255 h 2065834"/>
                      <a:gd name="connsiteX5" fmla="*/ 229099 w 1989521"/>
                      <a:gd name="connsiteY5" fmla="*/ 42862 h 2065834"/>
                      <a:gd name="connsiteX6" fmla="*/ 295776 w 1989521"/>
                      <a:gd name="connsiteY6" fmla="*/ 0 h 2065834"/>
                      <a:gd name="connsiteX7" fmla="*/ 1989521 w 1989521"/>
                      <a:gd name="connsiteY7" fmla="*/ 663438 h 2065834"/>
                      <a:gd name="connsiteX8" fmla="*/ 1989521 w 1989521"/>
                      <a:gd name="connsiteY8" fmla="*/ 2065834 h 2065834"/>
                      <a:gd name="connsiteX9" fmla="*/ 4973 w 1989521"/>
                      <a:gd name="connsiteY9" fmla="*/ 2065834 h 2065834"/>
                      <a:gd name="connsiteX10" fmla="*/ 211 w 1989521"/>
                      <a:gd name="connsiteY10" fmla="*/ 653912 h 2065834"/>
                      <a:gd name="connsiteX0" fmla="*/ 211 w 1989521"/>
                      <a:gd name="connsiteY0" fmla="*/ 653912 h 2065834"/>
                      <a:gd name="connsiteX1" fmla="*/ 224336 w 1989521"/>
                      <a:gd name="connsiteY1" fmla="*/ 409574 h 2065834"/>
                      <a:gd name="connsiteX2" fmla="*/ 152899 w 1989521"/>
                      <a:gd name="connsiteY2" fmla="*/ 407194 h 2065834"/>
                      <a:gd name="connsiteX3" fmla="*/ 274343 w 1989521"/>
                      <a:gd name="connsiteY3" fmla="*/ 302419 h 2065834"/>
                      <a:gd name="connsiteX4" fmla="*/ 269581 w 1989521"/>
                      <a:gd name="connsiteY4" fmla="*/ 145255 h 2065834"/>
                      <a:gd name="connsiteX5" fmla="*/ 229099 w 1989521"/>
                      <a:gd name="connsiteY5" fmla="*/ 42862 h 2065834"/>
                      <a:gd name="connsiteX6" fmla="*/ 295776 w 1989521"/>
                      <a:gd name="connsiteY6" fmla="*/ 0 h 2065834"/>
                      <a:gd name="connsiteX7" fmla="*/ 1989521 w 1989521"/>
                      <a:gd name="connsiteY7" fmla="*/ 663438 h 2065834"/>
                      <a:gd name="connsiteX8" fmla="*/ 1989521 w 1989521"/>
                      <a:gd name="connsiteY8" fmla="*/ 2065834 h 2065834"/>
                      <a:gd name="connsiteX9" fmla="*/ 4973 w 1989521"/>
                      <a:gd name="connsiteY9" fmla="*/ 2065834 h 2065834"/>
                      <a:gd name="connsiteX10" fmla="*/ 211 w 1989521"/>
                      <a:gd name="connsiteY10" fmla="*/ 653912 h 2065834"/>
                      <a:gd name="connsiteX0" fmla="*/ 211 w 1989521"/>
                      <a:gd name="connsiteY0" fmla="*/ 653912 h 2065834"/>
                      <a:gd name="connsiteX1" fmla="*/ 224336 w 1989521"/>
                      <a:gd name="connsiteY1" fmla="*/ 409574 h 2065834"/>
                      <a:gd name="connsiteX2" fmla="*/ 152899 w 1989521"/>
                      <a:gd name="connsiteY2" fmla="*/ 407194 h 2065834"/>
                      <a:gd name="connsiteX3" fmla="*/ 274343 w 1989521"/>
                      <a:gd name="connsiteY3" fmla="*/ 302419 h 2065834"/>
                      <a:gd name="connsiteX4" fmla="*/ 269581 w 1989521"/>
                      <a:gd name="connsiteY4" fmla="*/ 145255 h 2065834"/>
                      <a:gd name="connsiteX5" fmla="*/ 226718 w 1989521"/>
                      <a:gd name="connsiteY5" fmla="*/ 52387 h 2065834"/>
                      <a:gd name="connsiteX6" fmla="*/ 295776 w 1989521"/>
                      <a:gd name="connsiteY6" fmla="*/ 0 h 2065834"/>
                      <a:gd name="connsiteX7" fmla="*/ 1989521 w 1989521"/>
                      <a:gd name="connsiteY7" fmla="*/ 663438 h 2065834"/>
                      <a:gd name="connsiteX8" fmla="*/ 1989521 w 1989521"/>
                      <a:gd name="connsiteY8" fmla="*/ 2065834 h 2065834"/>
                      <a:gd name="connsiteX9" fmla="*/ 4973 w 1989521"/>
                      <a:gd name="connsiteY9" fmla="*/ 2065834 h 2065834"/>
                      <a:gd name="connsiteX10" fmla="*/ 211 w 1989521"/>
                      <a:gd name="connsiteY10" fmla="*/ 653912 h 2065834"/>
                      <a:gd name="connsiteX0" fmla="*/ 211 w 1989521"/>
                      <a:gd name="connsiteY0" fmla="*/ 653912 h 2065834"/>
                      <a:gd name="connsiteX1" fmla="*/ 224336 w 1989521"/>
                      <a:gd name="connsiteY1" fmla="*/ 409574 h 2065834"/>
                      <a:gd name="connsiteX2" fmla="*/ 152899 w 1989521"/>
                      <a:gd name="connsiteY2" fmla="*/ 407194 h 2065834"/>
                      <a:gd name="connsiteX3" fmla="*/ 274343 w 1989521"/>
                      <a:gd name="connsiteY3" fmla="*/ 302419 h 2065834"/>
                      <a:gd name="connsiteX4" fmla="*/ 269581 w 1989521"/>
                      <a:gd name="connsiteY4" fmla="*/ 145255 h 2065834"/>
                      <a:gd name="connsiteX5" fmla="*/ 226718 w 1989521"/>
                      <a:gd name="connsiteY5" fmla="*/ 52387 h 2065834"/>
                      <a:gd name="connsiteX6" fmla="*/ 295776 w 1989521"/>
                      <a:gd name="connsiteY6" fmla="*/ 0 h 2065834"/>
                      <a:gd name="connsiteX7" fmla="*/ 1989521 w 1989521"/>
                      <a:gd name="connsiteY7" fmla="*/ 663438 h 2065834"/>
                      <a:gd name="connsiteX8" fmla="*/ 1989521 w 1989521"/>
                      <a:gd name="connsiteY8" fmla="*/ 2065834 h 2065834"/>
                      <a:gd name="connsiteX9" fmla="*/ 4973 w 1989521"/>
                      <a:gd name="connsiteY9" fmla="*/ 2065834 h 2065834"/>
                      <a:gd name="connsiteX10" fmla="*/ 211 w 1989521"/>
                      <a:gd name="connsiteY10" fmla="*/ 653912 h 2065834"/>
                      <a:gd name="connsiteX0" fmla="*/ 211 w 1989521"/>
                      <a:gd name="connsiteY0" fmla="*/ 653912 h 2065834"/>
                      <a:gd name="connsiteX1" fmla="*/ 224336 w 1989521"/>
                      <a:gd name="connsiteY1" fmla="*/ 409574 h 2065834"/>
                      <a:gd name="connsiteX2" fmla="*/ 152899 w 1989521"/>
                      <a:gd name="connsiteY2" fmla="*/ 407194 h 2065834"/>
                      <a:gd name="connsiteX3" fmla="*/ 274343 w 1989521"/>
                      <a:gd name="connsiteY3" fmla="*/ 302419 h 2065834"/>
                      <a:gd name="connsiteX4" fmla="*/ 269581 w 1989521"/>
                      <a:gd name="connsiteY4" fmla="*/ 145255 h 2065834"/>
                      <a:gd name="connsiteX5" fmla="*/ 226718 w 1989521"/>
                      <a:gd name="connsiteY5" fmla="*/ 52387 h 2065834"/>
                      <a:gd name="connsiteX6" fmla="*/ 295776 w 1989521"/>
                      <a:gd name="connsiteY6" fmla="*/ 0 h 2065834"/>
                      <a:gd name="connsiteX7" fmla="*/ 1989521 w 1989521"/>
                      <a:gd name="connsiteY7" fmla="*/ 663438 h 2065834"/>
                      <a:gd name="connsiteX8" fmla="*/ 1989521 w 1989521"/>
                      <a:gd name="connsiteY8" fmla="*/ 2065834 h 2065834"/>
                      <a:gd name="connsiteX9" fmla="*/ 4973 w 1989521"/>
                      <a:gd name="connsiteY9" fmla="*/ 2065834 h 2065834"/>
                      <a:gd name="connsiteX10" fmla="*/ 211 w 1989521"/>
                      <a:gd name="connsiteY10" fmla="*/ 653912 h 2065834"/>
                      <a:gd name="connsiteX0" fmla="*/ 211 w 1989521"/>
                      <a:gd name="connsiteY0" fmla="*/ 658674 h 2070596"/>
                      <a:gd name="connsiteX1" fmla="*/ 224336 w 1989521"/>
                      <a:gd name="connsiteY1" fmla="*/ 414336 h 2070596"/>
                      <a:gd name="connsiteX2" fmla="*/ 152899 w 1989521"/>
                      <a:gd name="connsiteY2" fmla="*/ 411956 h 2070596"/>
                      <a:gd name="connsiteX3" fmla="*/ 274343 w 1989521"/>
                      <a:gd name="connsiteY3" fmla="*/ 307181 h 2070596"/>
                      <a:gd name="connsiteX4" fmla="*/ 269581 w 1989521"/>
                      <a:gd name="connsiteY4" fmla="*/ 150017 h 2070596"/>
                      <a:gd name="connsiteX5" fmla="*/ 226718 w 1989521"/>
                      <a:gd name="connsiteY5" fmla="*/ 57149 h 2070596"/>
                      <a:gd name="connsiteX6" fmla="*/ 283869 w 1989521"/>
                      <a:gd name="connsiteY6" fmla="*/ 0 h 2070596"/>
                      <a:gd name="connsiteX7" fmla="*/ 1989521 w 1989521"/>
                      <a:gd name="connsiteY7" fmla="*/ 668200 h 2070596"/>
                      <a:gd name="connsiteX8" fmla="*/ 1989521 w 1989521"/>
                      <a:gd name="connsiteY8" fmla="*/ 2070596 h 2070596"/>
                      <a:gd name="connsiteX9" fmla="*/ 4973 w 1989521"/>
                      <a:gd name="connsiteY9" fmla="*/ 2070596 h 2070596"/>
                      <a:gd name="connsiteX10" fmla="*/ 211 w 1989521"/>
                      <a:gd name="connsiteY10" fmla="*/ 658674 h 2070596"/>
                      <a:gd name="connsiteX0" fmla="*/ 211 w 1989521"/>
                      <a:gd name="connsiteY0" fmla="*/ 658674 h 2070596"/>
                      <a:gd name="connsiteX1" fmla="*/ 224336 w 1989521"/>
                      <a:gd name="connsiteY1" fmla="*/ 414336 h 2070596"/>
                      <a:gd name="connsiteX2" fmla="*/ 152899 w 1989521"/>
                      <a:gd name="connsiteY2" fmla="*/ 411956 h 2070596"/>
                      <a:gd name="connsiteX3" fmla="*/ 274343 w 1989521"/>
                      <a:gd name="connsiteY3" fmla="*/ 307181 h 2070596"/>
                      <a:gd name="connsiteX4" fmla="*/ 269581 w 1989521"/>
                      <a:gd name="connsiteY4" fmla="*/ 150017 h 2070596"/>
                      <a:gd name="connsiteX5" fmla="*/ 226718 w 1989521"/>
                      <a:gd name="connsiteY5" fmla="*/ 57149 h 2070596"/>
                      <a:gd name="connsiteX6" fmla="*/ 283869 w 1989521"/>
                      <a:gd name="connsiteY6" fmla="*/ 0 h 2070596"/>
                      <a:gd name="connsiteX7" fmla="*/ 1989521 w 1989521"/>
                      <a:gd name="connsiteY7" fmla="*/ 668200 h 2070596"/>
                      <a:gd name="connsiteX8" fmla="*/ 1989521 w 1989521"/>
                      <a:gd name="connsiteY8" fmla="*/ 2070596 h 2070596"/>
                      <a:gd name="connsiteX9" fmla="*/ 4973 w 1989521"/>
                      <a:gd name="connsiteY9" fmla="*/ 2070596 h 2070596"/>
                      <a:gd name="connsiteX10" fmla="*/ 211 w 1989521"/>
                      <a:gd name="connsiteY10" fmla="*/ 658674 h 2070596"/>
                      <a:gd name="connsiteX0" fmla="*/ 211 w 1989521"/>
                      <a:gd name="connsiteY0" fmla="*/ 658674 h 2070596"/>
                      <a:gd name="connsiteX1" fmla="*/ 224336 w 1989521"/>
                      <a:gd name="connsiteY1" fmla="*/ 414336 h 2070596"/>
                      <a:gd name="connsiteX2" fmla="*/ 152899 w 1989521"/>
                      <a:gd name="connsiteY2" fmla="*/ 411956 h 2070596"/>
                      <a:gd name="connsiteX3" fmla="*/ 274343 w 1989521"/>
                      <a:gd name="connsiteY3" fmla="*/ 307181 h 2070596"/>
                      <a:gd name="connsiteX4" fmla="*/ 269581 w 1989521"/>
                      <a:gd name="connsiteY4" fmla="*/ 150017 h 2070596"/>
                      <a:gd name="connsiteX5" fmla="*/ 226718 w 1989521"/>
                      <a:gd name="connsiteY5" fmla="*/ 57149 h 2070596"/>
                      <a:gd name="connsiteX6" fmla="*/ 283869 w 1989521"/>
                      <a:gd name="connsiteY6" fmla="*/ 0 h 2070596"/>
                      <a:gd name="connsiteX7" fmla="*/ 362450 w 1989521"/>
                      <a:gd name="connsiteY7" fmla="*/ 33337 h 2070596"/>
                      <a:gd name="connsiteX8" fmla="*/ 1989521 w 1989521"/>
                      <a:gd name="connsiteY8" fmla="*/ 668200 h 2070596"/>
                      <a:gd name="connsiteX9" fmla="*/ 1989521 w 1989521"/>
                      <a:gd name="connsiteY9" fmla="*/ 2070596 h 2070596"/>
                      <a:gd name="connsiteX10" fmla="*/ 4973 w 1989521"/>
                      <a:gd name="connsiteY10" fmla="*/ 2070596 h 2070596"/>
                      <a:gd name="connsiteX11" fmla="*/ 211 w 1989521"/>
                      <a:gd name="connsiteY11" fmla="*/ 658674 h 2070596"/>
                      <a:gd name="connsiteX0" fmla="*/ 211 w 1989521"/>
                      <a:gd name="connsiteY0" fmla="*/ 837268 h 2249190"/>
                      <a:gd name="connsiteX1" fmla="*/ 224336 w 1989521"/>
                      <a:gd name="connsiteY1" fmla="*/ 592930 h 2249190"/>
                      <a:gd name="connsiteX2" fmla="*/ 152899 w 1989521"/>
                      <a:gd name="connsiteY2" fmla="*/ 590550 h 2249190"/>
                      <a:gd name="connsiteX3" fmla="*/ 274343 w 1989521"/>
                      <a:gd name="connsiteY3" fmla="*/ 485775 h 2249190"/>
                      <a:gd name="connsiteX4" fmla="*/ 269581 w 1989521"/>
                      <a:gd name="connsiteY4" fmla="*/ 328611 h 2249190"/>
                      <a:gd name="connsiteX5" fmla="*/ 226718 w 1989521"/>
                      <a:gd name="connsiteY5" fmla="*/ 235743 h 2249190"/>
                      <a:gd name="connsiteX6" fmla="*/ 283869 w 1989521"/>
                      <a:gd name="connsiteY6" fmla="*/ 178594 h 2249190"/>
                      <a:gd name="connsiteX7" fmla="*/ 310063 w 1989521"/>
                      <a:gd name="connsiteY7" fmla="*/ 0 h 2249190"/>
                      <a:gd name="connsiteX8" fmla="*/ 1989521 w 1989521"/>
                      <a:gd name="connsiteY8" fmla="*/ 846794 h 2249190"/>
                      <a:gd name="connsiteX9" fmla="*/ 1989521 w 1989521"/>
                      <a:gd name="connsiteY9" fmla="*/ 2249190 h 2249190"/>
                      <a:gd name="connsiteX10" fmla="*/ 4973 w 1989521"/>
                      <a:gd name="connsiteY10" fmla="*/ 2249190 h 2249190"/>
                      <a:gd name="connsiteX11" fmla="*/ 211 w 1989521"/>
                      <a:gd name="connsiteY11" fmla="*/ 837268 h 2249190"/>
                      <a:gd name="connsiteX0" fmla="*/ 211 w 1989521"/>
                      <a:gd name="connsiteY0" fmla="*/ 837268 h 2249190"/>
                      <a:gd name="connsiteX1" fmla="*/ 224336 w 1989521"/>
                      <a:gd name="connsiteY1" fmla="*/ 592930 h 2249190"/>
                      <a:gd name="connsiteX2" fmla="*/ 152899 w 1989521"/>
                      <a:gd name="connsiteY2" fmla="*/ 590550 h 2249190"/>
                      <a:gd name="connsiteX3" fmla="*/ 274343 w 1989521"/>
                      <a:gd name="connsiteY3" fmla="*/ 485775 h 2249190"/>
                      <a:gd name="connsiteX4" fmla="*/ 269581 w 1989521"/>
                      <a:gd name="connsiteY4" fmla="*/ 328611 h 2249190"/>
                      <a:gd name="connsiteX5" fmla="*/ 226718 w 1989521"/>
                      <a:gd name="connsiteY5" fmla="*/ 235743 h 2249190"/>
                      <a:gd name="connsiteX6" fmla="*/ 283869 w 1989521"/>
                      <a:gd name="connsiteY6" fmla="*/ 178594 h 2249190"/>
                      <a:gd name="connsiteX7" fmla="*/ 310063 w 1989521"/>
                      <a:gd name="connsiteY7" fmla="*/ 0 h 2249190"/>
                      <a:gd name="connsiteX8" fmla="*/ 1989521 w 1989521"/>
                      <a:gd name="connsiteY8" fmla="*/ 846794 h 2249190"/>
                      <a:gd name="connsiteX9" fmla="*/ 1989521 w 1989521"/>
                      <a:gd name="connsiteY9" fmla="*/ 2249190 h 2249190"/>
                      <a:gd name="connsiteX10" fmla="*/ 4973 w 1989521"/>
                      <a:gd name="connsiteY10" fmla="*/ 2249190 h 2249190"/>
                      <a:gd name="connsiteX11" fmla="*/ 211 w 1989521"/>
                      <a:gd name="connsiteY11" fmla="*/ 837268 h 2249190"/>
                      <a:gd name="connsiteX0" fmla="*/ 211 w 1989521"/>
                      <a:gd name="connsiteY0" fmla="*/ 837268 h 2249190"/>
                      <a:gd name="connsiteX1" fmla="*/ 224336 w 1989521"/>
                      <a:gd name="connsiteY1" fmla="*/ 592930 h 2249190"/>
                      <a:gd name="connsiteX2" fmla="*/ 152899 w 1989521"/>
                      <a:gd name="connsiteY2" fmla="*/ 590550 h 2249190"/>
                      <a:gd name="connsiteX3" fmla="*/ 274343 w 1989521"/>
                      <a:gd name="connsiteY3" fmla="*/ 485775 h 2249190"/>
                      <a:gd name="connsiteX4" fmla="*/ 269581 w 1989521"/>
                      <a:gd name="connsiteY4" fmla="*/ 328611 h 2249190"/>
                      <a:gd name="connsiteX5" fmla="*/ 226718 w 1989521"/>
                      <a:gd name="connsiteY5" fmla="*/ 235743 h 2249190"/>
                      <a:gd name="connsiteX6" fmla="*/ 298157 w 1989521"/>
                      <a:gd name="connsiteY6" fmla="*/ 173832 h 2249190"/>
                      <a:gd name="connsiteX7" fmla="*/ 310063 w 1989521"/>
                      <a:gd name="connsiteY7" fmla="*/ 0 h 2249190"/>
                      <a:gd name="connsiteX8" fmla="*/ 1989521 w 1989521"/>
                      <a:gd name="connsiteY8" fmla="*/ 846794 h 2249190"/>
                      <a:gd name="connsiteX9" fmla="*/ 1989521 w 1989521"/>
                      <a:gd name="connsiteY9" fmla="*/ 2249190 h 2249190"/>
                      <a:gd name="connsiteX10" fmla="*/ 4973 w 1989521"/>
                      <a:gd name="connsiteY10" fmla="*/ 2249190 h 2249190"/>
                      <a:gd name="connsiteX11" fmla="*/ 211 w 1989521"/>
                      <a:gd name="connsiteY11" fmla="*/ 837268 h 2249190"/>
                      <a:gd name="connsiteX0" fmla="*/ 211 w 1989521"/>
                      <a:gd name="connsiteY0" fmla="*/ 837268 h 2249190"/>
                      <a:gd name="connsiteX1" fmla="*/ 224336 w 1989521"/>
                      <a:gd name="connsiteY1" fmla="*/ 592930 h 2249190"/>
                      <a:gd name="connsiteX2" fmla="*/ 152899 w 1989521"/>
                      <a:gd name="connsiteY2" fmla="*/ 590550 h 2249190"/>
                      <a:gd name="connsiteX3" fmla="*/ 274343 w 1989521"/>
                      <a:gd name="connsiteY3" fmla="*/ 485775 h 2249190"/>
                      <a:gd name="connsiteX4" fmla="*/ 269581 w 1989521"/>
                      <a:gd name="connsiteY4" fmla="*/ 328611 h 2249190"/>
                      <a:gd name="connsiteX5" fmla="*/ 226718 w 1989521"/>
                      <a:gd name="connsiteY5" fmla="*/ 235743 h 2249190"/>
                      <a:gd name="connsiteX6" fmla="*/ 291013 w 1989521"/>
                      <a:gd name="connsiteY6" fmla="*/ 171450 h 2249190"/>
                      <a:gd name="connsiteX7" fmla="*/ 310063 w 1989521"/>
                      <a:gd name="connsiteY7" fmla="*/ 0 h 2249190"/>
                      <a:gd name="connsiteX8" fmla="*/ 1989521 w 1989521"/>
                      <a:gd name="connsiteY8" fmla="*/ 846794 h 2249190"/>
                      <a:gd name="connsiteX9" fmla="*/ 1989521 w 1989521"/>
                      <a:gd name="connsiteY9" fmla="*/ 2249190 h 2249190"/>
                      <a:gd name="connsiteX10" fmla="*/ 4973 w 1989521"/>
                      <a:gd name="connsiteY10" fmla="*/ 2249190 h 2249190"/>
                      <a:gd name="connsiteX11" fmla="*/ 211 w 1989521"/>
                      <a:gd name="connsiteY11" fmla="*/ 837268 h 2249190"/>
                      <a:gd name="connsiteX0" fmla="*/ 211 w 1989521"/>
                      <a:gd name="connsiteY0" fmla="*/ 837268 h 2249190"/>
                      <a:gd name="connsiteX1" fmla="*/ 224336 w 1989521"/>
                      <a:gd name="connsiteY1" fmla="*/ 592930 h 2249190"/>
                      <a:gd name="connsiteX2" fmla="*/ 152899 w 1989521"/>
                      <a:gd name="connsiteY2" fmla="*/ 590550 h 2249190"/>
                      <a:gd name="connsiteX3" fmla="*/ 274343 w 1989521"/>
                      <a:gd name="connsiteY3" fmla="*/ 485775 h 2249190"/>
                      <a:gd name="connsiteX4" fmla="*/ 269581 w 1989521"/>
                      <a:gd name="connsiteY4" fmla="*/ 328611 h 2249190"/>
                      <a:gd name="connsiteX5" fmla="*/ 226718 w 1989521"/>
                      <a:gd name="connsiteY5" fmla="*/ 235743 h 2249190"/>
                      <a:gd name="connsiteX6" fmla="*/ 291013 w 1989521"/>
                      <a:gd name="connsiteY6" fmla="*/ 171450 h 2249190"/>
                      <a:gd name="connsiteX7" fmla="*/ 310063 w 1989521"/>
                      <a:gd name="connsiteY7" fmla="*/ 0 h 2249190"/>
                      <a:gd name="connsiteX8" fmla="*/ 1989521 w 1989521"/>
                      <a:gd name="connsiteY8" fmla="*/ 846794 h 2249190"/>
                      <a:gd name="connsiteX9" fmla="*/ 1989521 w 1989521"/>
                      <a:gd name="connsiteY9" fmla="*/ 2249190 h 2249190"/>
                      <a:gd name="connsiteX10" fmla="*/ 4973 w 1989521"/>
                      <a:gd name="connsiteY10" fmla="*/ 2249190 h 2249190"/>
                      <a:gd name="connsiteX11" fmla="*/ 211 w 1989521"/>
                      <a:gd name="connsiteY11" fmla="*/ 837268 h 2249190"/>
                      <a:gd name="connsiteX0" fmla="*/ 211 w 1989521"/>
                      <a:gd name="connsiteY0" fmla="*/ 777736 h 2189658"/>
                      <a:gd name="connsiteX1" fmla="*/ 224336 w 1989521"/>
                      <a:gd name="connsiteY1" fmla="*/ 533398 h 2189658"/>
                      <a:gd name="connsiteX2" fmla="*/ 152899 w 1989521"/>
                      <a:gd name="connsiteY2" fmla="*/ 531018 h 2189658"/>
                      <a:gd name="connsiteX3" fmla="*/ 274343 w 1989521"/>
                      <a:gd name="connsiteY3" fmla="*/ 426243 h 2189658"/>
                      <a:gd name="connsiteX4" fmla="*/ 269581 w 1989521"/>
                      <a:gd name="connsiteY4" fmla="*/ 269079 h 2189658"/>
                      <a:gd name="connsiteX5" fmla="*/ 226718 w 1989521"/>
                      <a:gd name="connsiteY5" fmla="*/ 176211 h 2189658"/>
                      <a:gd name="connsiteX6" fmla="*/ 291013 w 1989521"/>
                      <a:gd name="connsiteY6" fmla="*/ 111918 h 2189658"/>
                      <a:gd name="connsiteX7" fmla="*/ 314826 w 1989521"/>
                      <a:gd name="connsiteY7" fmla="*/ 0 h 2189658"/>
                      <a:gd name="connsiteX8" fmla="*/ 1989521 w 1989521"/>
                      <a:gd name="connsiteY8" fmla="*/ 787262 h 2189658"/>
                      <a:gd name="connsiteX9" fmla="*/ 1989521 w 1989521"/>
                      <a:gd name="connsiteY9" fmla="*/ 2189658 h 2189658"/>
                      <a:gd name="connsiteX10" fmla="*/ 4973 w 1989521"/>
                      <a:gd name="connsiteY10" fmla="*/ 2189658 h 2189658"/>
                      <a:gd name="connsiteX11" fmla="*/ 211 w 1989521"/>
                      <a:gd name="connsiteY11" fmla="*/ 777736 h 2189658"/>
                      <a:gd name="connsiteX0" fmla="*/ 211 w 1989521"/>
                      <a:gd name="connsiteY0" fmla="*/ 822979 h 2234901"/>
                      <a:gd name="connsiteX1" fmla="*/ 224336 w 1989521"/>
                      <a:gd name="connsiteY1" fmla="*/ 578641 h 2234901"/>
                      <a:gd name="connsiteX2" fmla="*/ 152899 w 1989521"/>
                      <a:gd name="connsiteY2" fmla="*/ 576261 h 2234901"/>
                      <a:gd name="connsiteX3" fmla="*/ 274343 w 1989521"/>
                      <a:gd name="connsiteY3" fmla="*/ 471486 h 2234901"/>
                      <a:gd name="connsiteX4" fmla="*/ 269581 w 1989521"/>
                      <a:gd name="connsiteY4" fmla="*/ 314322 h 2234901"/>
                      <a:gd name="connsiteX5" fmla="*/ 226718 w 1989521"/>
                      <a:gd name="connsiteY5" fmla="*/ 221454 h 2234901"/>
                      <a:gd name="connsiteX6" fmla="*/ 291013 w 1989521"/>
                      <a:gd name="connsiteY6" fmla="*/ 157161 h 2234901"/>
                      <a:gd name="connsiteX7" fmla="*/ 319588 w 1989521"/>
                      <a:gd name="connsiteY7" fmla="*/ 0 h 2234901"/>
                      <a:gd name="connsiteX8" fmla="*/ 1989521 w 1989521"/>
                      <a:gd name="connsiteY8" fmla="*/ 832505 h 2234901"/>
                      <a:gd name="connsiteX9" fmla="*/ 1989521 w 1989521"/>
                      <a:gd name="connsiteY9" fmla="*/ 2234901 h 2234901"/>
                      <a:gd name="connsiteX10" fmla="*/ 4973 w 1989521"/>
                      <a:gd name="connsiteY10" fmla="*/ 2234901 h 2234901"/>
                      <a:gd name="connsiteX11" fmla="*/ 211 w 1989521"/>
                      <a:gd name="connsiteY11" fmla="*/ 822979 h 2234901"/>
                      <a:gd name="connsiteX0" fmla="*/ 211 w 1989521"/>
                      <a:gd name="connsiteY0" fmla="*/ 834886 h 2246808"/>
                      <a:gd name="connsiteX1" fmla="*/ 224336 w 1989521"/>
                      <a:gd name="connsiteY1" fmla="*/ 590548 h 2246808"/>
                      <a:gd name="connsiteX2" fmla="*/ 152899 w 1989521"/>
                      <a:gd name="connsiteY2" fmla="*/ 588168 h 2246808"/>
                      <a:gd name="connsiteX3" fmla="*/ 274343 w 1989521"/>
                      <a:gd name="connsiteY3" fmla="*/ 483393 h 2246808"/>
                      <a:gd name="connsiteX4" fmla="*/ 269581 w 1989521"/>
                      <a:gd name="connsiteY4" fmla="*/ 326229 h 2246808"/>
                      <a:gd name="connsiteX5" fmla="*/ 226718 w 1989521"/>
                      <a:gd name="connsiteY5" fmla="*/ 233361 h 2246808"/>
                      <a:gd name="connsiteX6" fmla="*/ 291013 w 1989521"/>
                      <a:gd name="connsiteY6" fmla="*/ 169068 h 2246808"/>
                      <a:gd name="connsiteX7" fmla="*/ 317207 w 1989521"/>
                      <a:gd name="connsiteY7" fmla="*/ 0 h 2246808"/>
                      <a:gd name="connsiteX8" fmla="*/ 1989521 w 1989521"/>
                      <a:gd name="connsiteY8" fmla="*/ 844412 h 2246808"/>
                      <a:gd name="connsiteX9" fmla="*/ 1989521 w 1989521"/>
                      <a:gd name="connsiteY9" fmla="*/ 2246808 h 2246808"/>
                      <a:gd name="connsiteX10" fmla="*/ 4973 w 1989521"/>
                      <a:gd name="connsiteY10" fmla="*/ 2246808 h 2246808"/>
                      <a:gd name="connsiteX11" fmla="*/ 211 w 1989521"/>
                      <a:gd name="connsiteY11" fmla="*/ 834886 h 2246808"/>
                      <a:gd name="connsiteX0" fmla="*/ 211 w 1989521"/>
                      <a:gd name="connsiteY0" fmla="*/ 834886 h 2246808"/>
                      <a:gd name="connsiteX1" fmla="*/ 224336 w 1989521"/>
                      <a:gd name="connsiteY1" fmla="*/ 590548 h 2246808"/>
                      <a:gd name="connsiteX2" fmla="*/ 152899 w 1989521"/>
                      <a:gd name="connsiteY2" fmla="*/ 588168 h 2246808"/>
                      <a:gd name="connsiteX3" fmla="*/ 274343 w 1989521"/>
                      <a:gd name="connsiteY3" fmla="*/ 483393 h 2246808"/>
                      <a:gd name="connsiteX4" fmla="*/ 269581 w 1989521"/>
                      <a:gd name="connsiteY4" fmla="*/ 326229 h 2246808"/>
                      <a:gd name="connsiteX5" fmla="*/ 226718 w 1989521"/>
                      <a:gd name="connsiteY5" fmla="*/ 233361 h 2246808"/>
                      <a:gd name="connsiteX6" fmla="*/ 291013 w 1989521"/>
                      <a:gd name="connsiteY6" fmla="*/ 169068 h 2246808"/>
                      <a:gd name="connsiteX7" fmla="*/ 317207 w 1989521"/>
                      <a:gd name="connsiteY7" fmla="*/ 0 h 2246808"/>
                      <a:gd name="connsiteX8" fmla="*/ 1989521 w 1989521"/>
                      <a:gd name="connsiteY8" fmla="*/ 844412 h 2246808"/>
                      <a:gd name="connsiteX9" fmla="*/ 1989521 w 1989521"/>
                      <a:gd name="connsiteY9" fmla="*/ 2246808 h 2246808"/>
                      <a:gd name="connsiteX10" fmla="*/ 4973 w 1989521"/>
                      <a:gd name="connsiteY10" fmla="*/ 2246808 h 2246808"/>
                      <a:gd name="connsiteX11" fmla="*/ 211 w 1989521"/>
                      <a:gd name="connsiteY11" fmla="*/ 834886 h 2246808"/>
                      <a:gd name="connsiteX0" fmla="*/ 4 w 1989314"/>
                      <a:gd name="connsiteY0" fmla="*/ 834886 h 2246808"/>
                      <a:gd name="connsiteX1" fmla="*/ 224129 w 1989314"/>
                      <a:gd name="connsiteY1" fmla="*/ 590548 h 2246808"/>
                      <a:gd name="connsiteX2" fmla="*/ 152692 w 1989314"/>
                      <a:gd name="connsiteY2" fmla="*/ 588168 h 2246808"/>
                      <a:gd name="connsiteX3" fmla="*/ 274136 w 1989314"/>
                      <a:gd name="connsiteY3" fmla="*/ 483393 h 2246808"/>
                      <a:gd name="connsiteX4" fmla="*/ 269374 w 1989314"/>
                      <a:gd name="connsiteY4" fmla="*/ 326229 h 2246808"/>
                      <a:gd name="connsiteX5" fmla="*/ 226511 w 1989314"/>
                      <a:gd name="connsiteY5" fmla="*/ 233361 h 2246808"/>
                      <a:gd name="connsiteX6" fmla="*/ 290806 w 1989314"/>
                      <a:gd name="connsiteY6" fmla="*/ 169068 h 2246808"/>
                      <a:gd name="connsiteX7" fmla="*/ 317000 w 1989314"/>
                      <a:gd name="connsiteY7" fmla="*/ 0 h 2246808"/>
                      <a:gd name="connsiteX8" fmla="*/ 1989314 w 1989314"/>
                      <a:gd name="connsiteY8" fmla="*/ 844412 h 2246808"/>
                      <a:gd name="connsiteX9" fmla="*/ 1989314 w 1989314"/>
                      <a:gd name="connsiteY9" fmla="*/ 2246808 h 2246808"/>
                      <a:gd name="connsiteX10" fmla="*/ 509591 w 1989314"/>
                      <a:gd name="connsiteY10" fmla="*/ 2184896 h 2246808"/>
                      <a:gd name="connsiteX11" fmla="*/ 4 w 1989314"/>
                      <a:gd name="connsiteY11" fmla="*/ 834886 h 2246808"/>
                      <a:gd name="connsiteX0" fmla="*/ 5 w 1989315"/>
                      <a:gd name="connsiteY0" fmla="*/ 834886 h 2246808"/>
                      <a:gd name="connsiteX1" fmla="*/ 224130 w 1989315"/>
                      <a:gd name="connsiteY1" fmla="*/ 590548 h 2246808"/>
                      <a:gd name="connsiteX2" fmla="*/ 152693 w 1989315"/>
                      <a:gd name="connsiteY2" fmla="*/ 588168 h 2246808"/>
                      <a:gd name="connsiteX3" fmla="*/ 274137 w 1989315"/>
                      <a:gd name="connsiteY3" fmla="*/ 483393 h 2246808"/>
                      <a:gd name="connsiteX4" fmla="*/ 269375 w 1989315"/>
                      <a:gd name="connsiteY4" fmla="*/ 326229 h 2246808"/>
                      <a:gd name="connsiteX5" fmla="*/ 226512 w 1989315"/>
                      <a:gd name="connsiteY5" fmla="*/ 233361 h 2246808"/>
                      <a:gd name="connsiteX6" fmla="*/ 290807 w 1989315"/>
                      <a:gd name="connsiteY6" fmla="*/ 169068 h 2246808"/>
                      <a:gd name="connsiteX7" fmla="*/ 317001 w 1989315"/>
                      <a:gd name="connsiteY7" fmla="*/ 0 h 2246808"/>
                      <a:gd name="connsiteX8" fmla="*/ 1989315 w 1989315"/>
                      <a:gd name="connsiteY8" fmla="*/ 844412 h 2246808"/>
                      <a:gd name="connsiteX9" fmla="*/ 1989315 w 1989315"/>
                      <a:gd name="connsiteY9" fmla="*/ 2246808 h 2246808"/>
                      <a:gd name="connsiteX10" fmla="*/ 342904 w 1989315"/>
                      <a:gd name="connsiteY10" fmla="*/ 2177753 h 2246808"/>
                      <a:gd name="connsiteX11" fmla="*/ 5 w 1989315"/>
                      <a:gd name="connsiteY11" fmla="*/ 834886 h 2246808"/>
                      <a:gd name="connsiteX0" fmla="*/ 14 w 1989324"/>
                      <a:gd name="connsiteY0" fmla="*/ 834886 h 2246808"/>
                      <a:gd name="connsiteX1" fmla="*/ 224139 w 1989324"/>
                      <a:gd name="connsiteY1" fmla="*/ 590548 h 2246808"/>
                      <a:gd name="connsiteX2" fmla="*/ 152702 w 1989324"/>
                      <a:gd name="connsiteY2" fmla="*/ 588168 h 2246808"/>
                      <a:gd name="connsiteX3" fmla="*/ 274146 w 1989324"/>
                      <a:gd name="connsiteY3" fmla="*/ 483393 h 2246808"/>
                      <a:gd name="connsiteX4" fmla="*/ 269384 w 1989324"/>
                      <a:gd name="connsiteY4" fmla="*/ 326229 h 2246808"/>
                      <a:gd name="connsiteX5" fmla="*/ 226521 w 1989324"/>
                      <a:gd name="connsiteY5" fmla="*/ 233361 h 2246808"/>
                      <a:gd name="connsiteX6" fmla="*/ 290816 w 1989324"/>
                      <a:gd name="connsiteY6" fmla="*/ 169068 h 2246808"/>
                      <a:gd name="connsiteX7" fmla="*/ 317010 w 1989324"/>
                      <a:gd name="connsiteY7" fmla="*/ 0 h 2246808"/>
                      <a:gd name="connsiteX8" fmla="*/ 1989324 w 1989324"/>
                      <a:gd name="connsiteY8" fmla="*/ 844412 h 2246808"/>
                      <a:gd name="connsiteX9" fmla="*/ 1989324 w 1989324"/>
                      <a:gd name="connsiteY9" fmla="*/ 2246808 h 2246808"/>
                      <a:gd name="connsiteX10" fmla="*/ 342913 w 1989324"/>
                      <a:gd name="connsiteY10" fmla="*/ 2177753 h 2246808"/>
                      <a:gd name="connsiteX11" fmla="*/ 14 w 1989324"/>
                      <a:gd name="connsiteY11" fmla="*/ 834886 h 2246808"/>
                      <a:gd name="connsiteX0" fmla="*/ 12469 w 2001779"/>
                      <a:gd name="connsiteY0" fmla="*/ 834886 h 2246808"/>
                      <a:gd name="connsiteX1" fmla="*/ 236594 w 2001779"/>
                      <a:gd name="connsiteY1" fmla="*/ 590548 h 2246808"/>
                      <a:gd name="connsiteX2" fmla="*/ 165157 w 2001779"/>
                      <a:gd name="connsiteY2" fmla="*/ 588168 h 2246808"/>
                      <a:gd name="connsiteX3" fmla="*/ 286601 w 2001779"/>
                      <a:gd name="connsiteY3" fmla="*/ 483393 h 2246808"/>
                      <a:gd name="connsiteX4" fmla="*/ 281839 w 2001779"/>
                      <a:gd name="connsiteY4" fmla="*/ 326229 h 2246808"/>
                      <a:gd name="connsiteX5" fmla="*/ 238976 w 2001779"/>
                      <a:gd name="connsiteY5" fmla="*/ 233361 h 2246808"/>
                      <a:gd name="connsiteX6" fmla="*/ 303271 w 2001779"/>
                      <a:gd name="connsiteY6" fmla="*/ 169068 h 2246808"/>
                      <a:gd name="connsiteX7" fmla="*/ 329465 w 2001779"/>
                      <a:gd name="connsiteY7" fmla="*/ 0 h 2246808"/>
                      <a:gd name="connsiteX8" fmla="*/ 2001779 w 2001779"/>
                      <a:gd name="connsiteY8" fmla="*/ 844412 h 2246808"/>
                      <a:gd name="connsiteX9" fmla="*/ 2001779 w 2001779"/>
                      <a:gd name="connsiteY9" fmla="*/ 2246808 h 2246808"/>
                      <a:gd name="connsiteX10" fmla="*/ 355368 w 2001779"/>
                      <a:gd name="connsiteY10" fmla="*/ 2177753 h 2246808"/>
                      <a:gd name="connsiteX11" fmla="*/ 12469 w 2001779"/>
                      <a:gd name="connsiteY11" fmla="*/ 834886 h 2246808"/>
                      <a:gd name="connsiteX0" fmla="*/ 11540 w 2000850"/>
                      <a:gd name="connsiteY0" fmla="*/ 834886 h 2246808"/>
                      <a:gd name="connsiteX1" fmla="*/ 235665 w 2000850"/>
                      <a:gd name="connsiteY1" fmla="*/ 590548 h 2246808"/>
                      <a:gd name="connsiteX2" fmla="*/ 164228 w 2000850"/>
                      <a:gd name="connsiteY2" fmla="*/ 588168 h 2246808"/>
                      <a:gd name="connsiteX3" fmla="*/ 285672 w 2000850"/>
                      <a:gd name="connsiteY3" fmla="*/ 483393 h 2246808"/>
                      <a:gd name="connsiteX4" fmla="*/ 280910 w 2000850"/>
                      <a:gd name="connsiteY4" fmla="*/ 326229 h 2246808"/>
                      <a:gd name="connsiteX5" fmla="*/ 238047 w 2000850"/>
                      <a:gd name="connsiteY5" fmla="*/ 233361 h 2246808"/>
                      <a:gd name="connsiteX6" fmla="*/ 302342 w 2000850"/>
                      <a:gd name="connsiteY6" fmla="*/ 169068 h 2246808"/>
                      <a:gd name="connsiteX7" fmla="*/ 328536 w 2000850"/>
                      <a:gd name="connsiteY7" fmla="*/ 0 h 2246808"/>
                      <a:gd name="connsiteX8" fmla="*/ 2000850 w 2000850"/>
                      <a:gd name="connsiteY8" fmla="*/ 844412 h 2246808"/>
                      <a:gd name="connsiteX9" fmla="*/ 2000850 w 2000850"/>
                      <a:gd name="connsiteY9" fmla="*/ 2246808 h 2246808"/>
                      <a:gd name="connsiteX10" fmla="*/ 354439 w 2000850"/>
                      <a:gd name="connsiteY10" fmla="*/ 2177753 h 2246808"/>
                      <a:gd name="connsiteX11" fmla="*/ 11540 w 2000850"/>
                      <a:gd name="connsiteY11" fmla="*/ 834886 h 2246808"/>
                      <a:gd name="connsiteX0" fmla="*/ 12469 w 2001779"/>
                      <a:gd name="connsiteY0" fmla="*/ 834886 h 2246808"/>
                      <a:gd name="connsiteX1" fmla="*/ 236594 w 2001779"/>
                      <a:gd name="connsiteY1" fmla="*/ 590548 h 2246808"/>
                      <a:gd name="connsiteX2" fmla="*/ 165157 w 2001779"/>
                      <a:gd name="connsiteY2" fmla="*/ 588168 h 2246808"/>
                      <a:gd name="connsiteX3" fmla="*/ 286601 w 2001779"/>
                      <a:gd name="connsiteY3" fmla="*/ 483393 h 2246808"/>
                      <a:gd name="connsiteX4" fmla="*/ 281839 w 2001779"/>
                      <a:gd name="connsiteY4" fmla="*/ 326229 h 2246808"/>
                      <a:gd name="connsiteX5" fmla="*/ 238976 w 2001779"/>
                      <a:gd name="connsiteY5" fmla="*/ 233361 h 2246808"/>
                      <a:gd name="connsiteX6" fmla="*/ 303271 w 2001779"/>
                      <a:gd name="connsiteY6" fmla="*/ 169068 h 2246808"/>
                      <a:gd name="connsiteX7" fmla="*/ 329465 w 2001779"/>
                      <a:gd name="connsiteY7" fmla="*/ 0 h 2246808"/>
                      <a:gd name="connsiteX8" fmla="*/ 2001779 w 2001779"/>
                      <a:gd name="connsiteY8" fmla="*/ 844412 h 2246808"/>
                      <a:gd name="connsiteX9" fmla="*/ 2001779 w 2001779"/>
                      <a:gd name="connsiteY9" fmla="*/ 2246808 h 2246808"/>
                      <a:gd name="connsiteX10" fmla="*/ 355368 w 2001779"/>
                      <a:gd name="connsiteY10" fmla="*/ 2177753 h 2246808"/>
                      <a:gd name="connsiteX11" fmla="*/ 12469 w 2001779"/>
                      <a:gd name="connsiteY11" fmla="*/ 834886 h 2246808"/>
                      <a:gd name="connsiteX0" fmla="*/ 12469 w 2001779"/>
                      <a:gd name="connsiteY0" fmla="*/ 834886 h 2246808"/>
                      <a:gd name="connsiteX1" fmla="*/ 236594 w 2001779"/>
                      <a:gd name="connsiteY1" fmla="*/ 590548 h 2246808"/>
                      <a:gd name="connsiteX2" fmla="*/ 165157 w 2001779"/>
                      <a:gd name="connsiteY2" fmla="*/ 588168 h 2246808"/>
                      <a:gd name="connsiteX3" fmla="*/ 286601 w 2001779"/>
                      <a:gd name="connsiteY3" fmla="*/ 483393 h 2246808"/>
                      <a:gd name="connsiteX4" fmla="*/ 281839 w 2001779"/>
                      <a:gd name="connsiteY4" fmla="*/ 326229 h 2246808"/>
                      <a:gd name="connsiteX5" fmla="*/ 238976 w 2001779"/>
                      <a:gd name="connsiteY5" fmla="*/ 233361 h 2246808"/>
                      <a:gd name="connsiteX6" fmla="*/ 303271 w 2001779"/>
                      <a:gd name="connsiteY6" fmla="*/ 169068 h 2246808"/>
                      <a:gd name="connsiteX7" fmla="*/ 329465 w 2001779"/>
                      <a:gd name="connsiteY7" fmla="*/ 0 h 2246808"/>
                      <a:gd name="connsiteX8" fmla="*/ 2001779 w 2001779"/>
                      <a:gd name="connsiteY8" fmla="*/ 844412 h 2246808"/>
                      <a:gd name="connsiteX9" fmla="*/ 2001779 w 2001779"/>
                      <a:gd name="connsiteY9" fmla="*/ 2246808 h 2246808"/>
                      <a:gd name="connsiteX10" fmla="*/ 1020028 w 2001779"/>
                      <a:gd name="connsiteY10" fmla="*/ 2200275 h 2246808"/>
                      <a:gd name="connsiteX11" fmla="*/ 355368 w 2001779"/>
                      <a:gd name="connsiteY11" fmla="*/ 2177753 h 2246808"/>
                      <a:gd name="connsiteX12" fmla="*/ 12469 w 2001779"/>
                      <a:gd name="connsiteY12" fmla="*/ 834886 h 2246808"/>
                      <a:gd name="connsiteX0" fmla="*/ 12469 w 2001779"/>
                      <a:gd name="connsiteY0" fmla="*/ 834886 h 2633662"/>
                      <a:gd name="connsiteX1" fmla="*/ 236594 w 2001779"/>
                      <a:gd name="connsiteY1" fmla="*/ 590548 h 2633662"/>
                      <a:gd name="connsiteX2" fmla="*/ 165157 w 2001779"/>
                      <a:gd name="connsiteY2" fmla="*/ 588168 h 2633662"/>
                      <a:gd name="connsiteX3" fmla="*/ 286601 w 2001779"/>
                      <a:gd name="connsiteY3" fmla="*/ 483393 h 2633662"/>
                      <a:gd name="connsiteX4" fmla="*/ 281839 w 2001779"/>
                      <a:gd name="connsiteY4" fmla="*/ 326229 h 2633662"/>
                      <a:gd name="connsiteX5" fmla="*/ 238976 w 2001779"/>
                      <a:gd name="connsiteY5" fmla="*/ 233361 h 2633662"/>
                      <a:gd name="connsiteX6" fmla="*/ 303271 w 2001779"/>
                      <a:gd name="connsiteY6" fmla="*/ 169068 h 2633662"/>
                      <a:gd name="connsiteX7" fmla="*/ 329465 w 2001779"/>
                      <a:gd name="connsiteY7" fmla="*/ 0 h 2633662"/>
                      <a:gd name="connsiteX8" fmla="*/ 2001779 w 2001779"/>
                      <a:gd name="connsiteY8" fmla="*/ 844412 h 2633662"/>
                      <a:gd name="connsiteX9" fmla="*/ 2001779 w 2001779"/>
                      <a:gd name="connsiteY9" fmla="*/ 2246808 h 2633662"/>
                      <a:gd name="connsiteX10" fmla="*/ 493772 w 2001779"/>
                      <a:gd name="connsiteY10" fmla="*/ 2633662 h 2633662"/>
                      <a:gd name="connsiteX11" fmla="*/ 355368 w 2001779"/>
                      <a:gd name="connsiteY11" fmla="*/ 2177753 h 2633662"/>
                      <a:gd name="connsiteX12" fmla="*/ 12469 w 2001779"/>
                      <a:gd name="connsiteY12" fmla="*/ 834886 h 2633662"/>
                      <a:gd name="connsiteX0" fmla="*/ 12469 w 2001779"/>
                      <a:gd name="connsiteY0" fmla="*/ 834886 h 3105150"/>
                      <a:gd name="connsiteX1" fmla="*/ 236594 w 2001779"/>
                      <a:gd name="connsiteY1" fmla="*/ 590548 h 3105150"/>
                      <a:gd name="connsiteX2" fmla="*/ 165157 w 2001779"/>
                      <a:gd name="connsiteY2" fmla="*/ 588168 h 3105150"/>
                      <a:gd name="connsiteX3" fmla="*/ 286601 w 2001779"/>
                      <a:gd name="connsiteY3" fmla="*/ 483393 h 3105150"/>
                      <a:gd name="connsiteX4" fmla="*/ 281839 w 2001779"/>
                      <a:gd name="connsiteY4" fmla="*/ 326229 h 3105150"/>
                      <a:gd name="connsiteX5" fmla="*/ 238976 w 2001779"/>
                      <a:gd name="connsiteY5" fmla="*/ 233361 h 3105150"/>
                      <a:gd name="connsiteX6" fmla="*/ 303271 w 2001779"/>
                      <a:gd name="connsiteY6" fmla="*/ 169068 h 3105150"/>
                      <a:gd name="connsiteX7" fmla="*/ 329465 w 2001779"/>
                      <a:gd name="connsiteY7" fmla="*/ 0 h 3105150"/>
                      <a:gd name="connsiteX8" fmla="*/ 2001779 w 2001779"/>
                      <a:gd name="connsiteY8" fmla="*/ 844412 h 3105150"/>
                      <a:gd name="connsiteX9" fmla="*/ 2001779 w 2001779"/>
                      <a:gd name="connsiteY9" fmla="*/ 2246808 h 3105150"/>
                      <a:gd name="connsiteX10" fmla="*/ 217547 w 2001779"/>
                      <a:gd name="connsiteY10" fmla="*/ 3105150 h 3105150"/>
                      <a:gd name="connsiteX11" fmla="*/ 355368 w 2001779"/>
                      <a:gd name="connsiteY11" fmla="*/ 2177753 h 3105150"/>
                      <a:gd name="connsiteX12" fmla="*/ 12469 w 2001779"/>
                      <a:gd name="connsiteY12" fmla="*/ 834886 h 3105150"/>
                      <a:gd name="connsiteX0" fmla="*/ 12469 w 2001779"/>
                      <a:gd name="connsiteY0" fmla="*/ 834886 h 3105150"/>
                      <a:gd name="connsiteX1" fmla="*/ 236594 w 2001779"/>
                      <a:gd name="connsiteY1" fmla="*/ 590548 h 3105150"/>
                      <a:gd name="connsiteX2" fmla="*/ 165157 w 2001779"/>
                      <a:gd name="connsiteY2" fmla="*/ 588168 h 3105150"/>
                      <a:gd name="connsiteX3" fmla="*/ 286601 w 2001779"/>
                      <a:gd name="connsiteY3" fmla="*/ 483393 h 3105150"/>
                      <a:gd name="connsiteX4" fmla="*/ 281839 w 2001779"/>
                      <a:gd name="connsiteY4" fmla="*/ 326229 h 3105150"/>
                      <a:gd name="connsiteX5" fmla="*/ 238976 w 2001779"/>
                      <a:gd name="connsiteY5" fmla="*/ 233361 h 3105150"/>
                      <a:gd name="connsiteX6" fmla="*/ 303271 w 2001779"/>
                      <a:gd name="connsiteY6" fmla="*/ 169068 h 3105150"/>
                      <a:gd name="connsiteX7" fmla="*/ 329465 w 2001779"/>
                      <a:gd name="connsiteY7" fmla="*/ 0 h 3105150"/>
                      <a:gd name="connsiteX8" fmla="*/ 2001779 w 2001779"/>
                      <a:gd name="connsiteY8" fmla="*/ 844412 h 3105150"/>
                      <a:gd name="connsiteX9" fmla="*/ 2001779 w 2001779"/>
                      <a:gd name="connsiteY9" fmla="*/ 2246808 h 3105150"/>
                      <a:gd name="connsiteX10" fmla="*/ 217547 w 2001779"/>
                      <a:gd name="connsiteY10" fmla="*/ 3105150 h 3105150"/>
                      <a:gd name="connsiteX11" fmla="*/ 355368 w 2001779"/>
                      <a:gd name="connsiteY11" fmla="*/ 2177753 h 3105150"/>
                      <a:gd name="connsiteX12" fmla="*/ 12469 w 2001779"/>
                      <a:gd name="connsiteY12" fmla="*/ 834886 h 3105150"/>
                      <a:gd name="connsiteX0" fmla="*/ 12469 w 2001779"/>
                      <a:gd name="connsiteY0" fmla="*/ 834886 h 3105150"/>
                      <a:gd name="connsiteX1" fmla="*/ 236594 w 2001779"/>
                      <a:gd name="connsiteY1" fmla="*/ 590548 h 3105150"/>
                      <a:gd name="connsiteX2" fmla="*/ 165157 w 2001779"/>
                      <a:gd name="connsiteY2" fmla="*/ 588168 h 3105150"/>
                      <a:gd name="connsiteX3" fmla="*/ 286601 w 2001779"/>
                      <a:gd name="connsiteY3" fmla="*/ 483393 h 3105150"/>
                      <a:gd name="connsiteX4" fmla="*/ 281839 w 2001779"/>
                      <a:gd name="connsiteY4" fmla="*/ 326229 h 3105150"/>
                      <a:gd name="connsiteX5" fmla="*/ 238976 w 2001779"/>
                      <a:gd name="connsiteY5" fmla="*/ 233361 h 3105150"/>
                      <a:gd name="connsiteX6" fmla="*/ 303271 w 2001779"/>
                      <a:gd name="connsiteY6" fmla="*/ 169068 h 3105150"/>
                      <a:gd name="connsiteX7" fmla="*/ 329465 w 2001779"/>
                      <a:gd name="connsiteY7" fmla="*/ 0 h 3105150"/>
                      <a:gd name="connsiteX8" fmla="*/ 2001779 w 2001779"/>
                      <a:gd name="connsiteY8" fmla="*/ 844412 h 3105150"/>
                      <a:gd name="connsiteX9" fmla="*/ 2001779 w 2001779"/>
                      <a:gd name="connsiteY9" fmla="*/ 2246808 h 3105150"/>
                      <a:gd name="connsiteX10" fmla="*/ 217547 w 2001779"/>
                      <a:gd name="connsiteY10" fmla="*/ 3105150 h 3105150"/>
                      <a:gd name="connsiteX11" fmla="*/ 355368 w 2001779"/>
                      <a:gd name="connsiteY11" fmla="*/ 2177753 h 3105150"/>
                      <a:gd name="connsiteX12" fmla="*/ 12469 w 2001779"/>
                      <a:gd name="connsiteY12" fmla="*/ 834886 h 3105150"/>
                      <a:gd name="connsiteX0" fmla="*/ 12469 w 2001779"/>
                      <a:gd name="connsiteY0" fmla="*/ 834886 h 3105150"/>
                      <a:gd name="connsiteX1" fmla="*/ 236594 w 2001779"/>
                      <a:gd name="connsiteY1" fmla="*/ 590548 h 3105150"/>
                      <a:gd name="connsiteX2" fmla="*/ 165157 w 2001779"/>
                      <a:gd name="connsiteY2" fmla="*/ 588168 h 3105150"/>
                      <a:gd name="connsiteX3" fmla="*/ 286601 w 2001779"/>
                      <a:gd name="connsiteY3" fmla="*/ 483393 h 3105150"/>
                      <a:gd name="connsiteX4" fmla="*/ 281839 w 2001779"/>
                      <a:gd name="connsiteY4" fmla="*/ 326229 h 3105150"/>
                      <a:gd name="connsiteX5" fmla="*/ 238976 w 2001779"/>
                      <a:gd name="connsiteY5" fmla="*/ 233361 h 3105150"/>
                      <a:gd name="connsiteX6" fmla="*/ 303271 w 2001779"/>
                      <a:gd name="connsiteY6" fmla="*/ 169068 h 3105150"/>
                      <a:gd name="connsiteX7" fmla="*/ 329465 w 2001779"/>
                      <a:gd name="connsiteY7" fmla="*/ 0 h 3105150"/>
                      <a:gd name="connsiteX8" fmla="*/ 2001779 w 2001779"/>
                      <a:gd name="connsiteY8" fmla="*/ 844412 h 3105150"/>
                      <a:gd name="connsiteX9" fmla="*/ 2001779 w 2001779"/>
                      <a:gd name="connsiteY9" fmla="*/ 2246808 h 3105150"/>
                      <a:gd name="connsiteX10" fmla="*/ 217547 w 2001779"/>
                      <a:gd name="connsiteY10" fmla="*/ 3105150 h 3105150"/>
                      <a:gd name="connsiteX11" fmla="*/ 355368 w 2001779"/>
                      <a:gd name="connsiteY11" fmla="*/ 2177753 h 3105150"/>
                      <a:gd name="connsiteX12" fmla="*/ 12469 w 2001779"/>
                      <a:gd name="connsiteY12" fmla="*/ 834886 h 3105150"/>
                      <a:gd name="connsiteX0" fmla="*/ 12469 w 2001779"/>
                      <a:gd name="connsiteY0" fmla="*/ 834886 h 3105150"/>
                      <a:gd name="connsiteX1" fmla="*/ 236594 w 2001779"/>
                      <a:gd name="connsiteY1" fmla="*/ 590548 h 3105150"/>
                      <a:gd name="connsiteX2" fmla="*/ 165157 w 2001779"/>
                      <a:gd name="connsiteY2" fmla="*/ 588168 h 3105150"/>
                      <a:gd name="connsiteX3" fmla="*/ 286601 w 2001779"/>
                      <a:gd name="connsiteY3" fmla="*/ 483393 h 3105150"/>
                      <a:gd name="connsiteX4" fmla="*/ 281839 w 2001779"/>
                      <a:gd name="connsiteY4" fmla="*/ 326229 h 3105150"/>
                      <a:gd name="connsiteX5" fmla="*/ 238976 w 2001779"/>
                      <a:gd name="connsiteY5" fmla="*/ 233361 h 3105150"/>
                      <a:gd name="connsiteX6" fmla="*/ 303271 w 2001779"/>
                      <a:gd name="connsiteY6" fmla="*/ 169068 h 3105150"/>
                      <a:gd name="connsiteX7" fmla="*/ 329465 w 2001779"/>
                      <a:gd name="connsiteY7" fmla="*/ 0 h 3105150"/>
                      <a:gd name="connsiteX8" fmla="*/ 2001779 w 2001779"/>
                      <a:gd name="connsiteY8" fmla="*/ 844412 h 3105150"/>
                      <a:gd name="connsiteX9" fmla="*/ 2001779 w 2001779"/>
                      <a:gd name="connsiteY9" fmla="*/ 2246808 h 3105150"/>
                      <a:gd name="connsiteX10" fmla="*/ 217547 w 2001779"/>
                      <a:gd name="connsiteY10" fmla="*/ 3105150 h 3105150"/>
                      <a:gd name="connsiteX11" fmla="*/ 355368 w 2001779"/>
                      <a:gd name="connsiteY11" fmla="*/ 2177753 h 3105150"/>
                      <a:gd name="connsiteX12" fmla="*/ 12469 w 2001779"/>
                      <a:gd name="connsiteY12" fmla="*/ 834886 h 3105150"/>
                      <a:gd name="connsiteX0" fmla="*/ 12469 w 2001779"/>
                      <a:gd name="connsiteY0" fmla="*/ 834886 h 3105150"/>
                      <a:gd name="connsiteX1" fmla="*/ 236594 w 2001779"/>
                      <a:gd name="connsiteY1" fmla="*/ 590548 h 3105150"/>
                      <a:gd name="connsiteX2" fmla="*/ 165157 w 2001779"/>
                      <a:gd name="connsiteY2" fmla="*/ 588168 h 3105150"/>
                      <a:gd name="connsiteX3" fmla="*/ 286601 w 2001779"/>
                      <a:gd name="connsiteY3" fmla="*/ 483393 h 3105150"/>
                      <a:gd name="connsiteX4" fmla="*/ 281839 w 2001779"/>
                      <a:gd name="connsiteY4" fmla="*/ 326229 h 3105150"/>
                      <a:gd name="connsiteX5" fmla="*/ 238976 w 2001779"/>
                      <a:gd name="connsiteY5" fmla="*/ 233361 h 3105150"/>
                      <a:gd name="connsiteX6" fmla="*/ 303271 w 2001779"/>
                      <a:gd name="connsiteY6" fmla="*/ 169068 h 3105150"/>
                      <a:gd name="connsiteX7" fmla="*/ 329465 w 2001779"/>
                      <a:gd name="connsiteY7" fmla="*/ 0 h 3105150"/>
                      <a:gd name="connsiteX8" fmla="*/ 2001779 w 2001779"/>
                      <a:gd name="connsiteY8" fmla="*/ 844412 h 3105150"/>
                      <a:gd name="connsiteX9" fmla="*/ 2001779 w 2001779"/>
                      <a:gd name="connsiteY9" fmla="*/ 2246808 h 3105150"/>
                      <a:gd name="connsiteX10" fmla="*/ 217547 w 2001779"/>
                      <a:gd name="connsiteY10" fmla="*/ 3105150 h 3105150"/>
                      <a:gd name="connsiteX11" fmla="*/ 355368 w 2001779"/>
                      <a:gd name="connsiteY11" fmla="*/ 2177753 h 3105150"/>
                      <a:gd name="connsiteX12" fmla="*/ 12469 w 2001779"/>
                      <a:gd name="connsiteY12" fmla="*/ 834886 h 3105150"/>
                      <a:gd name="connsiteX0" fmla="*/ 12469 w 2001779"/>
                      <a:gd name="connsiteY0" fmla="*/ 834886 h 3105150"/>
                      <a:gd name="connsiteX1" fmla="*/ 236594 w 2001779"/>
                      <a:gd name="connsiteY1" fmla="*/ 590548 h 3105150"/>
                      <a:gd name="connsiteX2" fmla="*/ 165157 w 2001779"/>
                      <a:gd name="connsiteY2" fmla="*/ 588168 h 3105150"/>
                      <a:gd name="connsiteX3" fmla="*/ 286601 w 2001779"/>
                      <a:gd name="connsiteY3" fmla="*/ 483393 h 3105150"/>
                      <a:gd name="connsiteX4" fmla="*/ 281839 w 2001779"/>
                      <a:gd name="connsiteY4" fmla="*/ 326229 h 3105150"/>
                      <a:gd name="connsiteX5" fmla="*/ 238976 w 2001779"/>
                      <a:gd name="connsiteY5" fmla="*/ 233361 h 3105150"/>
                      <a:gd name="connsiteX6" fmla="*/ 303271 w 2001779"/>
                      <a:gd name="connsiteY6" fmla="*/ 169068 h 3105150"/>
                      <a:gd name="connsiteX7" fmla="*/ 329465 w 2001779"/>
                      <a:gd name="connsiteY7" fmla="*/ 0 h 3105150"/>
                      <a:gd name="connsiteX8" fmla="*/ 2001779 w 2001779"/>
                      <a:gd name="connsiteY8" fmla="*/ 844412 h 3105150"/>
                      <a:gd name="connsiteX9" fmla="*/ 2001779 w 2001779"/>
                      <a:gd name="connsiteY9" fmla="*/ 2246808 h 3105150"/>
                      <a:gd name="connsiteX10" fmla="*/ 217547 w 2001779"/>
                      <a:gd name="connsiteY10" fmla="*/ 3105150 h 3105150"/>
                      <a:gd name="connsiteX11" fmla="*/ 355368 w 2001779"/>
                      <a:gd name="connsiteY11" fmla="*/ 2177753 h 3105150"/>
                      <a:gd name="connsiteX12" fmla="*/ 12469 w 2001779"/>
                      <a:gd name="connsiteY12" fmla="*/ 834886 h 3105150"/>
                      <a:gd name="connsiteX0" fmla="*/ 12469 w 2001779"/>
                      <a:gd name="connsiteY0" fmla="*/ 834886 h 3105150"/>
                      <a:gd name="connsiteX1" fmla="*/ 236594 w 2001779"/>
                      <a:gd name="connsiteY1" fmla="*/ 590548 h 3105150"/>
                      <a:gd name="connsiteX2" fmla="*/ 165157 w 2001779"/>
                      <a:gd name="connsiteY2" fmla="*/ 588168 h 3105150"/>
                      <a:gd name="connsiteX3" fmla="*/ 286601 w 2001779"/>
                      <a:gd name="connsiteY3" fmla="*/ 483393 h 3105150"/>
                      <a:gd name="connsiteX4" fmla="*/ 281839 w 2001779"/>
                      <a:gd name="connsiteY4" fmla="*/ 326229 h 3105150"/>
                      <a:gd name="connsiteX5" fmla="*/ 238976 w 2001779"/>
                      <a:gd name="connsiteY5" fmla="*/ 233361 h 3105150"/>
                      <a:gd name="connsiteX6" fmla="*/ 303271 w 2001779"/>
                      <a:gd name="connsiteY6" fmla="*/ 169068 h 3105150"/>
                      <a:gd name="connsiteX7" fmla="*/ 329465 w 2001779"/>
                      <a:gd name="connsiteY7" fmla="*/ 0 h 3105150"/>
                      <a:gd name="connsiteX8" fmla="*/ 2001779 w 2001779"/>
                      <a:gd name="connsiteY8" fmla="*/ 844412 h 3105150"/>
                      <a:gd name="connsiteX9" fmla="*/ 2001779 w 2001779"/>
                      <a:gd name="connsiteY9" fmla="*/ 2246808 h 3105150"/>
                      <a:gd name="connsiteX10" fmla="*/ 217547 w 2001779"/>
                      <a:gd name="connsiteY10" fmla="*/ 3105150 h 3105150"/>
                      <a:gd name="connsiteX11" fmla="*/ 355368 w 2001779"/>
                      <a:gd name="connsiteY11" fmla="*/ 2177753 h 3105150"/>
                      <a:gd name="connsiteX12" fmla="*/ 12469 w 2001779"/>
                      <a:gd name="connsiteY12" fmla="*/ 834886 h 3105150"/>
                      <a:gd name="connsiteX0" fmla="*/ 12469 w 2001779"/>
                      <a:gd name="connsiteY0" fmla="*/ 834886 h 3105150"/>
                      <a:gd name="connsiteX1" fmla="*/ 236594 w 2001779"/>
                      <a:gd name="connsiteY1" fmla="*/ 590548 h 3105150"/>
                      <a:gd name="connsiteX2" fmla="*/ 165157 w 2001779"/>
                      <a:gd name="connsiteY2" fmla="*/ 588168 h 3105150"/>
                      <a:gd name="connsiteX3" fmla="*/ 286601 w 2001779"/>
                      <a:gd name="connsiteY3" fmla="*/ 483393 h 3105150"/>
                      <a:gd name="connsiteX4" fmla="*/ 281839 w 2001779"/>
                      <a:gd name="connsiteY4" fmla="*/ 326229 h 3105150"/>
                      <a:gd name="connsiteX5" fmla="*/ 238976 w 2001779"/>
                      <a:gd name="connsiteY5" fmla="*/ 233361 h 3105150"/>
                      <a:gd name="connsiteX6" fmla="*/ 303271 w 2001779"/>
                      <a:gd name="connsiteY6" fmla="*/ 169068 h 3105150"/>
                      <a:gd name="connsiteX7" fmla="*/ 329465 w 2001779"/>
                      <a:gd name="connsiteY7" fmla="*/ 0 h 3105150"/>
                      <a:gd name="connsiteX8" fmla="*/ 2001779 w 2001779"/>
                      <a:gd name="connsiteY8" fmla="*/ 844412 h 3105150"/>
                      <a:gd name="connsiteX9" fmla="*/ 2001779 w 2001779"/>
                      <a:gd name="connsiteY9" fmla="*/ 2246808 h 3105150"/>
                      <a:gd name="connsiteX10" fmla="*/ 217547 w 2001779"/>
                      <a:gd name="connsiteY10" fmla="*/ 3105150 h 3105150"/>
                      <a:gd name="connsiteX11" fmla="*/ 355368 w 2001779"/>
                      <a:gd name="connsiteY11" fmla="*/ 2177753 h 3105150"/>
                      <a:gd name="connsiteX12" fmla="*/ 12469 w 2001779"/>
                      <a:gd name="connsiteY12" fmla="*/ 834886 h 3105150"/>
                      <a:gd name="connsiteX0" fmla="*/ 12469 w 2001779"/>
                      <a:gd name="connsiteY0" fmla="*/ 834886 h 3105150"/>
                      <a:gd name="connsiteX1" fmla="*/ 236594 w 2001779"/>
                      <a:gd name="connsiteY1" fmla="*/ 590548 h 3105150"/>
                      <a:gd name="connsiteX2" fmla="*/ 165157 w 2001779"/>
                      <a:gd name="connsiteY2" fmla="*/ 588168 h 3105150"/>
                      <a:gd name="connsiteX3" fmla="*/ 286601 w 2001779"/>
                      <a:gd name="connsiteY3" fmla="*/ 483393 h 3105150"/>
                      <a:gd name="connsiteX4" fmla="*/ 281839 w 2001779"/>
                      <a:gd name="connsiteY4" fmla="*/ 326229 h 3105150"/>
                      <a:gd name="connsiteX5" fmla="*/ 238976 w 2001779"/>
                      <a:gd name="connsiteY5" fmla="*/ 233361 h 3105150"/>
                      <a:gd name="connsiteX6" fmla="*/ 303271 w 2001779"/>
                      <a:gd name="connsiteY6" fmla="*/ 169068 h 3105150"/>
                      <a:gd name="connsiteX7" fmla="*/ 329465 w 2001779"/>
                      <a:gd name="connsiteY7" fmla="*/ 0 h 3105150"/>
                      <a:gd name="connsiteX8" fmla="*/ 2001779 w 2001779"/>
                      <a:gd name="connsiteY8" fmla="*/ 844412 h 3105150"/>
                      <a:gd name="connsiteX9" fmla="*/ 2001779 w 2001779"/>
                      <a:gd name="connsiteY9" fmla="*/ 2246808 h 3105150"/>
                      <a:gd name="connsiteX10" fmla="*/ 217547 w 2001779"/>
                      <a:gd name="connsiteY10" fmla="*/ 3105150 h 3105150"/>
                      <a:gd name="connsiteX11" fmla="*/ 355368 w 2001779"/>
                      <a:gd name="connsiteY11" fmla="*/ 2177753 h 3105150"/>
                      <a:gd name="connsiteX12" fmla="*/ 12469 w 2001779"/>
                      <a:gd name="connsiteY12" fmla="*/ 834886 h 3105150"/>
                      <a:gd name="connsiteX0" fmla="*/ 12469 w 2001779"/>
                      <a:gd name="connsiteY0" fmla="*/ 834886 h 3105150"/>
                      <a:gd name="connsiteX1" fmla="*/ 236594 w 2001779"/>
                      <a:gd name="connsiteY1" fmla="*/ 590548 h 3105150"/>
                      <a:gd name="connsiteX2" fmla="*/ 165157 w 2001779"/>
                      <a:gd name="connsiteY2" fmla="*/ 588168 h 3105150"/>
                      <a:gd name="connsiteX3" fmla="*/ 286601 w 2001779"/>
                      <a:gd name="connsiteY3" fmla="*/ 483393 h 3105150"/>
                      <a:gd name="connsiteX4" fmla="*/ 281839 w 2001779"/>
                      <a:gd name="connsiteY4" fmla="*/ 326229 h 3105150"/>
                      <a:gd name="connsiteX5" fmla="*/ 238976 w 2001779"/>
                      <a:gd name="connsiteY5" fmla="*/ 233361 h 3105150"/>
                      <a:gd name="connsiteX6" fmla="*/ 303271 w 2001779"/>
                      <a:gd name="connsiteY6" fmla="*/ 169068 h 3105150"/>
                      <a:gd name="connsiteX7" fmla="*/ 329465 w 2001779"/>
                      <a:gd name="connsiteY7" fmla="*/ 0 h 3105150"/>
                      <a:gd name="connsiteX8" fmla="*/ 2001779 w 2001779"/>
                      <a:gd name="connsiteY8" fmla="*/ 844412 h 3105150"/>
                      <a:gd name="connsiteX9" fmla="*/ 2001779 w 2001779"/>
                      <a:gd name="connsiteY9" fmla="*/ 2246808 h 3105150"/>
                      <a:gd name="connsiteX10" fmla="*/ 484246 w 2001779"/>
                      <a:gd name="connsiteY10" fmla="*/ 2971800 h 3105150"/>
                      <a:gd name="connsiteX11" fmla="*/ 217547 w 2001779"/>
                      <a:gd name="connsiteY11" fmla="*/ 3105150 h 3105150"/>
                      <a:gd name="connsiteX12" fmla="*/ 355368 w 2001779"/>
                      <a:gd name="connsiteY12" fmla="*/ 2177753 h 3105150"/>
                      <a:gd name="connsiteX13" fmla="*/ 12469 w 2001779"/>
                      <a:gd name="connsiteY13" fmla="*/ 834886 h 3105150"/>
                      <a:gd name="connsiteX0" fmla="*/ 12469 w 2001779"/>
                      <a:gd name="connsiteY0" fmla="*/ 834886 h 3793331"/>
                      <a:gd name="connsiteX1" fmla="*/ 236594 w 2001779"/>
                      <a:gd name="connsiteY1" fmla="*/ 590548 h 3793331"/>
                      <a:gd name="connsiteX2" fmla="*/ 165157 w 2001779"/>
                      <a:gd name="connsiteY2" fmla="*/ 588168 h 3793331"/>
                      <a:gd name="connsiteX3" fmla="*/ 286601 w 2001779"/>
                      <a:gd name="connsiteY3" fmla="*/ 483393 h 3793331"/>
                      <a:gd name="connsiteX4" fmla="*/ 281839 w 2001779"/>
                      <a:gd name="connsiteY4" fmla="*/ 326229 h 3793331"/>
                      <a:gd name="connsiteX5" fmla="*/ 238976 w 2001779"/>
                      <a:gd name="connsiteY5" fmla="*/ 233361 h 3793331"/>
                      <a:gd name="connsiteX6" fmla="*/ 303271 w 2001779"/>
                      <a:gd name="connsiteY6" fmla="*/ 169068 h 3793331"/>
                      <a:gd name="connsiteX7" fmla="*/ 329465 w 2001779"/>
                      <a:gd name="connsiteY7" fmla="*/ 0 h 3793331"/>
                      <a:gd name="connsiteX8" fmla="*/ 2001779 w 2001779"/>
                      <a:gd name="connsiteY8" fmla="*/ 844412 h 3793331"/>
                      <a:gd name="connsiteX9" fmla="*/ 2001779 w 2001779"/>
                      <a:gd name="connsiteY9" fmla="*/ 2246808 h 3793331"/>
                      <a:gd name="connsiteX10" fmla="*/ 305652 w 2001779"/>
                      <a:gd name="connsiteY10" fmla="*/ 3793331 h 3793331"/>
                      <a:gd name="connsiteX11" fmla="*/ 217547 w 2001779"/>
                      <a:gd name="connsiteY11" fmla="*/ 3105150 h 3793331"/>
                      <a:gd name="connsiteX12" fmla="*/ 355368 w 2001779"/>
                      <a:gd name="connsiteY12" fmla="*/ 2177753 h 3793331"/>
                      <a:gd name="connsiteX13" fmla="*/ 12469 w 2001779"/>
                      <a:gd name="connsiteY13" fmla="*/ 834886 h 3793331"/>
                      <a:gd name="connsiteX0" fmla="*/ 12469 w 2001779"/>
                      <a:gd name="connsiteY0" fmla="*/ 834886 h 5250829"/>
                      <a:gd name="connsiteX1" fmla="*/ 236594 w 2001779"/>
                      <a:gd name="connsiteY1" fmla="*/ 590548 h 5250829"/>
                      <a:gd name="connsiteX2" fmla="*/ 165157 w 2001779"/>
                      <a:gd name="connsiteY2" fmla="*/ 588168 h 5250829"/>
                      <a:gd name="connsiteX3" fmla="*/ 286601 w 2001779"/>
                      <a:gd name="connsiteY3" fmla="*/ 483393 h 5250829"/>
                      <a:gd name="connsiteX4" fmla="*/ 281839 w 2001779"/>
                      <a:gd name="connsiteY4" fmla="*/ 326229 h 5250829"/>
                      <a:gd name="connsiteX5" fmla="*/ 238976 w 2001779"/>
                      <a:gd name="connsiteY5" fmla="*/ 233361 h 5250829"/>
                      <a:gd name="connsiteX6" fmla="*/ 303271 w 2001779"/>
                      <a:gd name="connsiteY6" fmla="*/ 169068 h 5250829"/>
                      <a:gd name="connsiteX7" fmla="*/ 329465 w 2001779"/>
                      <a:gd name="connsiteY7" fmla="*/ 0 h 5250829"/>
                      <a:gd name="connsiteX8" fmla="*/ 2001779 w 2001779"/>
                      <a:gd name="connsiteY8" fmla="*/ 844412 h 5250829"/>
                      <a:gd name="connsiteX9" fmla="*/ 2001779 w 2001779"/>
                      <a:gd name="connsiteY9" fmla="*/ 2246808 h 5250829"/>
                      <a:gd name="connsiteX10" fmla="*/ 272401 w 2001779"/>
                      <a:gd name="connsiteY10" fmla="*/ 5250829 h 5250829"/>
                      <a:gd name="connsiteX11" fmla="*/ 217547 w 2001779"/>
                      <a:gd name="connsiteY11" fmla="*/ 3105150 h 5250829"/>
                      <a:gd name="connsiteX12" fmla="*/ 355368 w 2001779"/>
                      <a:gd name="connsiteY12" fmla="*/ 2177753 h 5250829"/>
                      <a:gd name="connsiteX13" fmla="*/ 12469 w 2001779"/>
                      <a:gd name="connsiteY13" fmla="*/ 834886 h 5250829"/>
                      <a:gd name="connsiteX0" fmla="*/ 12469 w 2001779"/>
                      <a:gd name="connsiteY0" fmla="*/ 834886 h 5250829"/>
                      <a:gd name="connsiteX1" fmla="*/ 236594 w 2001779"/>
                      <a:gd name="connsiteY1" fmla="*/ 590548 h 5250829"/>
                      <a:gd name="connsiteX2" fmla="*/ 165157 w 2001779"/>
                      <a:gd name="connsiteY2" fmla="*/ 588168 h 5250829"/>
                      <a:gd name="connsiteX3" fmla="*/ 286601 w 2001779"/>
                      <a:gd name="connsiteY3" fmla="*/ 483393 h 5250829"/>
                      <a:gd name="connsiteX4" fmla="*/ 281839 w 2001779"/>
                      <a:gd name="connsiteY4" fmla="*/ 326229 h 5250829"/>
                      <a:gd name="connsiteX5" fmla="*/ 238976 w 2001779"/>
                      <a:gd name="connsiteY5" fmla="*/ 233361 h 5250829"/>
                      <a:gd name="connsiteX6" fmla="*/ 303271 w 2001779"/>
                      <a:gd name="connsiteY6" fmla="*/ 169068 h 5250829"/>
                      <a:gd name="connsiteX7" fmla="*/ 329465 w 2001779"/>
                      <a:gd name="connsiteY7" fmla="*/ 0 h 5250829"/>
                      <a:gd name="connsiteX8" fmla="*/ 2001779 w 2001779"/>
                      <a:gd name="connsiteY8" fmla="*/ 844412 h 5250829"/>
                      <a:gd name="connsiteX9" fmla="*/ 2001779 w 2001779"/>
                      <a:gd name="connsiteY9" fmla="*/ 2246808 h 5250829"/>
                      <a:gd name="connsiteX10" fmla="*/ 272401 w 2001779"/>
                      <a:gd name="connsiteY10" fmla="*/ 5250829 h 5250829"/>
                      <a:gd name="connsiteX11" fmla="*/ 214478 w 2001779"/>
                      <a:gd name="connsiteY11" fmla="*/ 3095945 h 5250829"/>
                      <a:gd name="connsiteX12" fmla="*/ 355368 w 2001779"/>
                      <a:gd name="connsiteY12" fmla="*/ 2177753 h 5250829"/>
                      <a:gd name="connsiteX13" fmla="*/ 12469 w 2001779"/>
                      <a:gd name="connsiteY13" fmla="*/ 834886 h 5250829"/>
                      <a:gd name="connsiteX0" fmla="*/ 12469 w 2001779"/>
                      <a:gd name="connsiteY0" fmla="*/ 834886 h 5250829"/>
                      <a:gd name="connsiteX1" fmla="*/ 236594 w 2001779"/>
                      <a:gd name="connsiteY1" fmla="*/ 590548 h 5250829"/>
                      <a:gd name="connsiteX2" fmla="*/ 165157 w 2001779"/>
                      <a:gd name="connsiteY2" fmla="*/ 588168 h 5250829"/>
                      <a:gd name="connsiteX3" fmla="*/ 286601 w 2001779"/>
                      <a:gd name="connsiteY3" fmla="*/ 483393 h 5250829"/>
                      <a:gd name="connsiteX4" fmla="*/ 281839 w 2001779"/>
                      <a:gd name="connsiteY4" fmla="*/ 326229 h 5250829"/>
                      <a:gd name="connsiteX5" fmla="*/ 238976 w 2001779"/>
                      <a:gd name="connsiteY5" fmla="*/ 233361 h 5250829"/>
                      <a:gd name="connsiteX6" fmla="*/ 303271 w 2001779"/>
                      <a:gd name="connsiteY6" fmla="*/ 169068 h 5250829"/>
                      <a:gd name="connsiteX7" fmla="*/ 329465 w 2001779"/>
                      <a:gd name="connsiteY7" fmla="*/ 0 h 5250829"/>
                      <a:gd name="connsiteX8" fmla="*/ 2001779 w 2001779"/>
                      <a:gd name="connsiteY8" fmla="*/ 844412 h 5250829"/>
                      <a:gd name="connsiteX9" fmla="*/ 2001779 w 2001779"/>
                      <a:gd name="connsiteY9" fmla="*/ 2246808 h 5250829"/>
                      <a:gd name="connsiteX10" fmla="*/ 272401 w 2001779"/>
                      <a:gd name="connsiteY10" fmla="*/ 5250829 h 5250829"/>
                      <a:gd name="connsiteX11" fmla="*/ 214478 w 2001779"/>
                      <a:gd name="connsiteY11" fmla="*/ 3095945 h 5250829"/>
                      <a:gd name="connsiteX12" fmla="*/ 355368 w 2001779"/>
                      <a:gd name="connsiteY12" fmla="*/ 2177753 h 5250829"/>
                      <a:gd name="connsiteX13" fmla="*/ 12469 w 2001779"/>
                      <a:gd name="connsiteY13" fmla="*/ 834886 h 5250829"/>
                      <a:gd name="connsiteX0" fmla="*/ 12469 w 2001779"/>
                      <a:gd name="connsiteY0" fmla="*/ 834886 h 5250829"/>
                      <a:gd name="connsiteX1" fmla="*/ 236594 w 2001779"/>
                      <a:gd name="connsiteY1" fmla="*/ 590548 h 5250829"/>
                      <a:gd name="connsiteX2" fmla="*/ 165157 w 2001779"/>
                      <a:gd name="connsiteY2" fmla="*/ 588168 h 5250829"/>
                      <a:gd name="connsiteX3" fmla="*/ 286601 w 2001779"/>
                      <a:gd name="connsiteY3" fmla="*/ 483393 h 5250829"/>
                      <a:gd name="connsiteX4" fmla="*/ 281839 w 2001779"/>
                      <a:gd name="connsiteY4" fmla="*/ 326229 h 5250829"/>
                      <a:gd name="connsiteX5" fmla="*/ 238976 w 2001779"/>
                      <a:gd name="connsiteY5" fmla="*/ 233361 h 5250829"/>
                      <a:gd name="connsiteX6" fmla="*/ 303271 w 2001779"/>
                      <a:gd name="connsiteY6" fmla="*/ 169068 h 5250829"/>
                      <a:gd name="connsiteX7" fmla="*/ 329465 w 2001779"/>
                      <a:gd name="connsiteY7" fmla="*/ 0 h 5250829"/>
                      <a:gd name="connsiteX8" fmla="*/ 2001779 w 2001779"/>
                      <a:gd name="connsiteY8" fmla="*/ 844412 h 5250829"/>
                      <a:gd name="connsiteX9" fmla="*/ 2001779 w 2001779"/>
                      <a:gd name="connsiteY9" fmla="*/ 2246808 h 5250829"/>
                      <a:gd name="connsiteX10" fmla="*/ 272401 w 2001779"/>
                      <a:gd name="connsiteY10" fmla="*/ 5250829 h 5250829"/>
                      <a:gd name="connsiteX11" fmla="*/ 214478 w 2001779"/>
                      <a:gd name="connsiteY11" fmla="*/ 3095945 h 5250829"/>
                      <a:gd name="connsiteX12" fmla="*/ 355368 w 2001779"/>
                      <a:gd name="connsiteY12" fmla="*/ 2177753 h 5250829"/>
                      <a:gd name="connsiteX13" fmla="*/ 12469 w 2001779"/>
                      <a:gd name="connsiteY13" fmla="*/ 834886 h 5250829"/>
                      <a:gd name="connsiteX0" fmla="*/ 12469 w 2001779"/>
                      <a:gd name="connsiteY0" fmla="*/ 834886 h 5287102"/>
                      <a:gd name="connsiteX1" fmla="*/ 236594 w 2001779"/>
                      <a:gd name="connsiteY1" fmla="*/ 590548 h 5287102"/>
                      <a:gd name="connsiteX2" fmla="*/ 165157 w 2001779"/>
                      <a:gd name="connsiteY2" fmla="*/ 588168 h 5287102"/>
                      <a:gd name="connsiteX3" fmla="*/ 286601 w 2001779"/>
                      <a:gd name="connsiteY3" fmla="*/ 483393 h 5287102"/>
                      <a:gd name="connsiteX4" fmla="*/ 281839 w 2001779"/>
                      <a:gd name="connsiteY4" fmla="*/ 326229 h 5287102"/>
                      <a:gd name="connsiteX5" fmla="*/ 238976 w 2001779"/>
                      <a:gd name="connsiteY5" fmla="*/ 233361 h 5287102"/>
                      <a:gd name="connsiteX6" fmla="*/ 303271 w 2001779"/>
                      <a:gd name="connsiteY6" fmla="*/ 169068 h 5287102"/>
                      <a:gd name="connsiteX7" fmla="*/ 329465 w 2001779"/>
                      <a:gd name="connsiteY7" fmla="*/ 0 h 5287102"/>
                      <a:gd name="connsiteX8" fmla="*/ 2001779 w 2001779"/>
                      <a:gd name="connsiteY8" fmla="*/ 844412 h 5287102"/>
                      <a:gd name="connsiteX9" fmla="*/ 2001779 w 2001779"/>
                      <a:gd name="connsiteY9" fmla="*/ 2246808 h 5287102"/>
                      <a:gd name="connsiteX10" fmla="*/ 272401 w 2001779"/>
                      <a:gd name="connsiteY10" fmla="*/ 5250829 h 5287102"/>
                      <a:gd name="connsiteX11" fmla="*/ 215037 w 2001779"/>
                      <a:gd name="connsiteY11" fmla="*/ 3859367 h 5287102"/>
                      <a:gd name="connsiteX12" fmla="*/ 214478 w 2001779"/>
                      <a:gd name="connsiteY12" fmla="*/ 3095945 h 5287102"/>
                      <a:gd name="connsiteX13" fmla="*/ 355368 w 2001779"/>
                      <a:gd name="connsiteY13" fmla="*/ 2177753 h 5287102"/>
                      <a:gd name="connsiteX14" fmla="*/ 12469 w 2001779"/>
                      <a:gd name="connsiteY14" fmla="*/ 834886 h 5287102"/>
                      <a:gd name="connsiteX0" fmla="*/ 12469 w 2001779"/>
                      <a:gd name="connsiteY0" fmla="*/ 834886 h 5276074"/>
                      <a:gd name="connsiteX1" fmla="*/ 236594 w 2001779"/>
                      <a:gd name="connsiteY1" fmla="*/ 590548 h 5276074"/>
                      <a:gd name="connsiteX2" fmla="*/ 165157 w 2001779"/>
                      <a:gd name="connsiteY2" fmla="*/ 588168 h 5276074"/>
                      <a:gd name="connsiteX3" fmla="*/ 286601 w 2001779"/>
                      <a:gd name="connsiteY3" fmla="*/ 483393 h 5276074"/>
                      <a:gd name="connsiteX4" fmla="*/ 281839 w 2001779"/>
                      <a:gd name="connsiteY4" fmla="*/ 326229 h 5276074"/>
                      <a:gd name="connsiteX5" fmla="*/ 238976 w 2001779"/>
                      <a:gd name="connsiteY5" fmla="*/ 233361 h 5276074"/>
                      <a:gd name="connsiteX6" fmla="*/ 303271 w 2001779"/>
                      <a:gd name="connsiteY6" fmla="*/ 169068 h 5276074"/>
                      <a:gd name="connsiteX7" fmla="*/ 329465 w 2001779"/>
                      <a:gd name="connsiteY7" fmla="*/ 0 h 5276074"/>
                      <a:gd name="connsiteX8" fmla="*/ 2001779 w 2001779"/>
                      <a:gd name="connsiteY8" fmla="*/ 844412 h 5276074"/>
                      <a:gd name="connsiteX9" fmla="*/ 2001779 w 2001779"/>
                      <a:gd name="connsiteY9" fmla="*/ 2246808 h 5276074"/>
                      <a:gd name="connsiteX10" fmla="*/ 272401 w 2001779"/>
                      <a:gd name="connsiteY10" fmla="*/ 5250829 h 5276074"/>
                      <a:gd name="connsiteX11" fmla="*/ 239585 w 2001779"/>
                      <a:gd name="connsiteY11" fmla="*/ 3202718 h 5276074"/>
                      <a:gd name="connsiteX12" fmla="*/ 214478 w 2001779"/>
                      <a:gd name="connsiteY12" fmla="*/ 3095945 h 5276074"/>
                      <a:gd name="connsiteX13" fmla="*/ 355368 w 2001779"/>
                      <a:gd name="connsiteY13" fmla="*/ 2177753 h 5276074"/>
                      <a:gd name="connsiteX14" fmla="*/ 12469 w 2001779"/>
                      <a:gd name="connsiteY14" fmla="*/ 834886 h 5276074"/>
                      <a:gd name="connsiteX0" fmla="*/ 12469 w 2001779"/>
                      <a:gd name="connsiteY0" fmla="*/ 834886 h 5276074"/>
                      <a:gd name="connsiteX1" fmla="*/ 236594 w 2001779"/>
                      <a:gd name="connsiteY1" fmla="*/ 590548 h 5276074"/>
                      <a:gd name="connsiteX2" fmla="*/ 165157 w 2001779"/>
                      <a:gd name="connsiteY2" fmla="*/ 588168 h 5276074"/>
                      <a:gd name="connsiteX3" fmla="*/ 286601 w 2001779"/>
                      <a:gd name="connsiteY3" fmla="*/ 483393 h 5276074"/>
                      <a:gd name="connsiteX4" fmla="*/ 281839 w 2001779"/>
                      <a:gd name="connsiteY4" fmla="*/ 326229 h 5276074"/>
                      <a:gd name="connsiteX5" fmla="*/ 238976 w 2001779"/>
                      <a:gd name="connsiteY5" fmla="*/ 233361 h 5276074"/>
                      <a:gd name="connsiteX6" fmla="*/ 303271 w 2001779"/>
                      <a:gd name="connsiteY6" fmla="*/ 169068 h 5276074"/>
                      <a:gd name="connsiteX7" fmla="*/ 329465 w 2001779"/>
                      <a:gd name="connsiteY7" fmla="*/ 0 h 5276074"/>
                      <a:gd name="connsiteX8" fmla="*/ 2001779 w 2001779"/>
                      <a:gd name="connsiteY8" fmla="*/ 844412 h 5276074"/>
                      <a:gd name="connsiteX9" fmla="*/ 2001779 w 2001779"/>
                      <a:gd name="connsiteY9" fmla="*/ 2246808 h 5276074"/>
                      <a:gd name="connsiteX10" fmla="*/ 272401 w 2001779"/>
                      <a:gd name="connsiteY10" fmla="*/ 5250829 h 5276074"/>
                      <a:gd name="connsiteX11" fmla="*/ 239585 w 2001779"/>
                      <a:gd name="connsiteY11" fmla="*/ 3202718 h 5276074"/>
                      <a:gd name="connsiteX12" fmla="*/ 214478 w 2001779"/>
                      <a:gd name="connsiteY12" fmla="*/ 3095945 h 5276074"/>
                      <a:gd name="connsiteX13" fmla="*/ 355368 w 2001779"/>
                      <a:gd name="connsiteY13" fmla="*/ 2177753 h 5276074"/>
                      <a:gd name="connsiteX14" fmla="*/ 12469 w 2001779"/>
                      <a:gd name="connsiteY14" fmla="*/ 834886 h 5276074"/>
                      <a:gd name="connsiteX0" fmla="*/ 12469 w 2001779"/>
                      <a:gd name="connsiteY0" fmla="*/ 834886 h 5276074"/>
                      <a:gd name="connsiteX1" fmla="*/ 236594 w 2001779"/>
                      <a:gd name="connsiteY1" fmla="*/ 590548 h 5276074"/>
                      <a:gd name="connsiteX2" fmla="*/ 165157 w 2001779"/>
                      <a:gd name="connsiteY2" fmla="*/ 588168 h 5276074"/>
                      <a:gd name="connsiteX3" fmla="*/ 286601 w 2001779"/>
                      <a:gd name="connsiteY3" fmla="*/ 483393 h 5276074"/>
                      <a:gd name="connsiteX4" fmla="*/ 281839 w 2001779"/>
                      <a:gd name="connsiteY4" fmla="*/ 326229 h 5276074"/>
                      <a:gd name="connsiteX5" fmla="*/ 238976 w 2001779"/>
                      <a:gd name="connsiteY5" fmla="*/ 233361 h 5276074"/>
                      <a:gd name="connsiteX6" fmla="*/ 303271 w 2001779"/>
                      <a:gd name="connsiteY6" fmla="*/ 169068 h 5276074"/>
                      <a:gd name="connsiteX7" fmla="*/ 329465 w 2001779"/>
                      <a:gd name="connsiteY7" fmla="*/ 0 h 5276074"/>
                      <a:gd name="connsiteX8" fmla="*/ 2001779 w 2001779"/>
                      <a:gd name="connsiteY8" fmla="*/ 844412 h 5276074"/>
                      <a:gd name="connsiteX9" fmla="*/ 2001779 w 2001779"/>
                      <a:gd name="connsiteY9" fmla="*/ 2246808 h 5276074"/>
                      <a:gd name="connsiteX10" fmla="*/ 272401 w 2001779"/>
                      <a:gd name="connsiteY10" fmla="*/ 5250829 h 5276074"/>
                      <a:gd name="connsiteX11" fmla="*/ 239585 w 2001779"/>
                      <a:gd name="connsiteY11" fmla="*/ 3202718 h 5276074"/>
                      <a:gd name="connsiteX12" fmla="*/ 214478 w 2001779"/>
                      <a:gd name="connsiteY12" fmla="*/ 3095945 h 5276074"/>
                      <a:gd name="connsiteX13" fmla="*/ 355368 w 2001779"/>
                      <a:gd name="connsiteY13" fmla="*/ 2177753 h 5276074"/>
                      <a:gd name="connsiteX14" fmla="*/ 12469 w 2001779"/>
                      <a:gd name="connsiteY14" fmla="*/ 834886 h 5276074"/>
                      <a:gd name="connsiteX0" fmla="*/ 12469 w 2001779"/>
                      <a:gd name="connsiteY0" fmla="*/ 834886 h 5276074"/>
                      <a:gd name="connsiteX1" fmla="*/ 236594 w 2001779"/>
                      <a:gd name="connsiteY1" fmla="*/ 590548 h 5276074"/>
                      <a:gd name="connsiteX2" fmla="*/ 165157 w 2001779"/>
                      <a:gd name="connsiteY2" fmla="*/ 588168 h 5276074"/>
                      <a:gd name="connsiteX3" fmla="*/ 286601 w 2001779"/>
                      <a:gd name="connsiteY3" fmla="*/ 483393 h 5276074"/>
                      <a:gd name="connsiteX4" fmla="*/ 281839 w 2001779"/>
                      <a:gd name="connsiteY4" fmla="*/ 326229 h 5276074"/>
                      <a:gd name="connsiteX5" fmla="*/ 238976 w 2001779"/>
                      <a:gd name="connsiteY5" fmla="*/ 233361 h 5276074"/>
                      <a:gd name="connsiteX6" fmla="*/ 303271 w 2001779"/>
                      <a:gd name="connsiteY6" fmla="*/ 169068 h 5276074"/>
                      <a:gd name="connsiteX7" fmla="*/ 329465 w 2001779"/>
                      <a:gd name="connsiteY7" fmla="*/ 0 h 5276074"/>
                      <a:gd name="connsiteX8" fmla="*/ 2001779 w 2001779"/>
                      <a:gd name="connsiteY8" fmla="*/ 844412 h 5276074"/>
                      <a:gd name="connsiteX9" fmla="*/ 2001779 w 2001779"/>
                      <a:gd name="connsiteY9" fmla="*/ 2246808 h 5276074"/>
                      <a:gd name="connsiteX10" fmla="*/ 272401 w 2001779"/>
                      <a:gd name="connsiteY10" fmla="*/ 5250829 h 5276074"/>
                      <a:gd name="connsiteX11" fmla="*/ 239585 w 2001779"/>
                      <a:gd name="connsiteY11" fmla="*/ 3202718 h 5276074"/>
                      <a:gd name="connsiteX12" fmla="*/ 209715 w 2001779"/>
                      <a:gd name="connsiteY12" fmla="*/ 3112613 h 5276074"/>
                      <a:gd name="connsiteX13" fmla="*/ 355368 w 2001779"/>
                      <a:gd name="connsiteY13" fmla="*/ 2177753 h 5276074"/>
                      <a:gd name="connsiteX14" fmla="*/ 12469 w 2001779"/>
                      <a:gd name="connsiteY14" fmla="*/ 834886 h 5276074"/>
                      <a:gd name="connsiteX0" fmla="*/ 12469 w 2001779"/>
                      <a:gd name="connsiteY0" fmla="*/ 834886 h 5276074"/>
                      <a:gd name="connsiteX1" fmla="*/ 236594 w 2001779"/>
                      <a:gd name="connsiteY1" fmla="*/ 590548 h 5276074"/>
                      <a:gd name="connsiteX2" fmla="*/ 165157 w 2001779"/>
                      <a:gd name="connsiteY2" fmla="*/ 588168 h 5276074"/>
                      <a:gd name="connsiteX3" fmla="*/ 286601 w 2001779"/>
                      <a:gd name="connsiteY3" fmla="*/ 483393 h 5276074"/>
                      <a:gd name="connsiteX4" fmla="*/ 281839 w 2001779"/>
                      <a:gd name="connsiteY4" fmla="*/ 326229 h 5276074"/>
                      <a:gd name="connsiteX5" fmla="*/ 238976 w 2001779"/>
                      <a:gd name="connsiteY5" fmla="*/ 233361 h 5276074"/>
                      <a:gd name="connsiteX6" fmla="*/ 303271 w 2001779"/>
                      <a:gd name="connsiteY6" fmla="*/ 169068 h 5276074"/>
                      <a:gd name="connsiteX7" fmla="*/ 329465 w 2001779"/>
                      <a:gd name="connsiteY7" fmla="*/ 0 h 5276074"/>
                      <a:gd name="connsiteX8" fmla="*/ 2001779 w 2001779"/>
                      <a:gd name="connsiteY8" fmla="*/ 844412 h 5276074"/>
                      <a:gd name="connsiteX9" fmla="*/ 2001779 w 2001779"/>
                      <a:gd name="connsiteY9" fmla="*/ 2246808 h 5276074"/>
                      <a:gd name="connsiteX10" fmla="*/ 272401 w 2001779"/>
                      <a:gd name="connsiteY10" fmla="*/ 5250829 h 5276074"/>
                      <a:gd name="connsiteX11" fmla="*/ 239585 w 2001779"/>
                      <a:gd name="connsiteY11" fmla="*/ 3202718 h 5276074"/>
                      <a:gd name="connsiteX12" fmla="*/ 209715 w 2001779"/>
                      <a:gd name="connsiteY12" fmla="*/ 3112613 h 5276074"/>
                      <a:gd name="connsiteX13" fmla="*/ 355368 w 2001779"/>
                      <a:gd name="connsiteY13" fmla="*/ 2177753 h 5276074"/>
                      <a:gd name="connsiteX14" fmla="*/ 12469 w 2001779"/>
                      <a:gd name="connsiteY14" fmla="*/ 834886 h 5276074"/>
                      <a:gd name="connsiteX0" fmla="*/ 12469 w 2001779"/>
                      <a:gd name="connsiteY0" fmla="*/ 834886 h 5276074"/>
                      <a:gd name="connsiteX1" fmla="*/ 236594 w 2001779"/>
                      <a:gd name="connsiteY1" fmla="*/ 590548 h 5276074"/>
                      <a:gd name="connsiteX2" fmla="*/ 165157 w 2001779"/>
                      <a:gd name="connsiteY2" fmla="*/ 588168 h 5276074"/>
                      <a:gd name="connsiteX3" fmla="*/ 286601 w 2001779"/>
                      <a:gd name="connsiteY3" fmla="*/ 483393 h 5276074"/>
                      <a:gd name="connsiteX4" fmla="*/ 281839 w 2001779"/>
                      <a:gd name="connsiteY4" fmla="*/ 326229 h 5276074"/>
                      <a:gd name="connsiteX5" fmla="*/ 238976 w 2001779"/>
                      <a:gd name="connsiteY5" fmla="*/ 233361 h 5276074"/>
                      <a:gd name="connsiteX6" fmla="*/ 303271 w 2001779"/>
                      <a:gd name="connsiteY6" fmla="*/ 169068 h 5276074"/>
                      <a:gd name="connsiteX7" fmla="*/ 329465 w 2001779"/>
                      <a:gd name="connsiteY7" fmla="*/ 0 h 5276074"/>
                      <a:gd name="connsiteX8" fmla="*/ 2001779 w 2001779"/>
                      <a:gd name="connsiteY8" fmla="*/ 844412 h 5276074"/>
                      <a:gd name="connsiteX9" fmla="*/ 2001779 w 2001779"/>
                      <a:gd name="connsiteY9" fmla="*/ 2246808 h 5276074"/>
                      <a:gd name="connsiteX10" fmla="*/ 272401 w 2001779"/>
                      <a:gd name="connsiteY10" fmla="*/ 5250829 h 5276074"/>
                      <a:gd name="connsiteX11" fmla="*/ 239585 w 2001779"/>
                      <a:gd name="connsiteY11" fmla="*/ 3202718 h 5276074"/>
                      <a:gd name="connsiteX12" fmla="*/ 209715 w 2001779"/>
                      <a:gd name="connsiteY12" fmla="*/ 3112613 h 5276074"/>
                      <a:gd name="connsiteX13" fmla="*/ 355368 w 2001779"/>
                      <a:gd name="connsiteY13" fmla="*/ 2177753 h 5276074"/>
                      <a:gd name="connsiteX14" fmla="*/ 12469 w 2001779"/>
                      <a:gd name="connsiteY14" fmla="*/ 834886 h 5276074"/>
                      <a:gd name="connsiteX0" fmla="*/ 12469 w 2001779"/>
                      <a:gd name="connsiteY0" fmla="*/ 834886 h 5276074"/>
                      <a:gd name="connsiteX1" fmla="*/ 236594 w 2001779"/>
                      <a:gd name="connsiteY1" fmla="*/ 590548 h 5276074"/>
                      <a:gd name="connsiteX2" fmla="*/ 165157 w 2001779"/>
                      <a:gd name="connsiteY2" fmla="*/ 588168 h 5276074"/>
                      <a:gd name="connsiteX3" fmla="*/ 286601 w 2001779"/>
                      <a:gd name="connsiteY3" fmla="*/ 483393 h 5276074"/>
                      <a:gd name="connsiteX4" fmla="*/ 281839 w 2001779"/>
                      <a:gd name="connsiteY4" fmla="*/ 326229 h 5276074"/>
                      <a:gd name="connsiteX5" fmla="*/ 238976 w 2001779"/>
                      <a:gd name="connsiteY5" fmla="*/ 233361 h 5276074"/>
                      <a:gd name="connsiteX6" fmla="*/ 303271 w 2001779"/>
                      <a:gd name="connsiteY6" fmla="*/ 169068 h 5276074"/>
                      <a:gd name="connsiteX7" fmla="*/ 329465 w 2001779"/>
                      <a:gd name="connsiteY7" fmla="*/ 0 h 5276074"/>
                      <a:gd name="connsiteX8" fmla="*/ 2001779 w 2001779"/>
                      <a:gd name="connsiteY8" fmla="*/ 844412 h 5276074"/>
                      <a:gd name="connsiteX9" fmla="*/ 2001779 w 2001779"/>
                      <a:gd name="connsiteY9" fmla="*/ 2246808 h 5276074"/>
                      <a:gd name="connsiteX10" fmla="*/ 272401 w 2001779"/>
                      <a:gd name="connsiteY10" fmla="*/ 5250829 h 5276074"/>
                      <a:gd name="connsiteX11" fmla="*/ 239585 w 2001779"/>
                      <a:gd name="connsiteY11" fmla="*/ 3202718 h 5276074"/>
                      <a:gd name="connsiteX12" fmla="*/ 212096 w 2001779"/>
                      <a:gd name="connsiteY12" fmla="*/ 3119757 h 5276074"/>
                      <a:gd name="connsiteX13" fmla="*/ 355368 w 2001779"/>
                      <a:gd name="connsiteY13" fmla="*/ 2177753 h 5276074"/>
                      <a:gd name="connsiteX14" fmla="*/ 12469 w 2001779"/>
                      <a:gd name="connsiteY14" fmla="*/ 834886 h 5276074"/>
                      <a:gd name="connsiteX0" fmla="*/ 12469 w 2001779"/>
                      <a:gd name="connsiteY0" fmla="*/ 834886 h 5276074"/>
                      <a:gd name="connsiteX1" fmla="*/ 236594 w 2001779"/>
                      <a:gd name="connsiteY1" fmla="*/ 590548 h 5276074"/>
                      <a:gd name="connsiteX2" fmla="*/ 165157 w 2001779"/>
                      <a:gd name="connsiteY2" fmla="*/ 588168 h 5276074"/>
                      <a:gd name="connsiteX3" fmla="*/ 286601 w 2001779"/>
                      <a:gd name="connsiteY3" fmla="*/ 483393 h 5276074"/>
                      <a:gd name="connsiteX4" fmla="*/ 281839 w 2001779"/>
                      <a:gd name="connsiteY4" fmla="*/ 326229 h 5276074"/>
                      <a:gd name="connsiteX5" fmla="*/ 238976 w 2001779"/>
                      <a:gd name="connsiteY5" fmla="*/ 233361 h 5276074"/>
                      <a:gd name="connsiteX6" fmla="*/ 303271 w 2001779"/>
                      <a:gd name="connsiteY6" fmla="*/ 169068 h 5276074"/>
                      <a:gd name="connsiteX7" fmla="*/ 329465 w 2001779"/>
                      <a:gd name="connsiteY7" fmla="*/ 0 h 5276074"/>
                      <a:gd name="connsiteX8" fmla="*/ 2001779 w 2001779"/>
                      <a:gd name="connsiteY8" fmla="*/ 844412 h 5276074"/>
                      <a:gd name="connsiteX9" fmla="*/ 2001779 w 2001779"/>
                      <a:gd name="connsiteY9" fmla="*/ 2246808 h 5276074"/>
                      <a:gd name="connsiteX10" fmla="*/ 272401 w 2001779"/>
                      <a:gd name="connsiteY10" fmla="*/ 5250829 h 5276074"/>
                      <a:gd name="connsiteX11" fmla="*/ 239585 w 2001779"/>
                      <a:gd name="connsiteY11" fmla="*/ 3202718 h 5276074"/>
                      <a:gd name="connsiteX12" fmla="*/ 212096 w 2001779"/>
                      <a:gd name="connsiteY12" fmla="*/ 3119757 h 5276074"/>
                      <a:gd name="connsiteX13" fmla="*/ 355368 w 2001779"/>
                      <a:gd name="connsiteY13" fmla="*/ 2177753 h 5276074"/>
                      <a:gd name="connsiteX14" fmla="*/ 12469 w 2001779"/>
                      <a:gd name="connsiteY14" fmla="*/ 834886 h 5276074"/>
                      <a:gd name="connsiteX0" fmla="*/ 12469 w 2001779"/>
                      <a:gd name="connsiteY0" fmla="*/ 834886 h 5275698"/>
                      <a:gd name="connsiteX1" fmla="*/ 236594 w 2001779"/>
                      <a:gd name="connsiteY1" fmla="*/ 590548 h 5275698"/>
                      <a:gd name="connsiteX2" fmla="*/ 165157 w 2001779"/>
                      <a:gd name="connsiteY2" fmla="*/ 588168 h 5275698"/>
                      <a:gd name="connsiteX3" fmla="*/ 286601 w 2001779"/>
                      <a:gd name="connsiteY3" fmla="*/ 483393 h 5275698"/>
                      <a:gd name="connsiteX4" fmla="*/ 281839 w 2001779"/>
                      <a:gd name="connsiteY4" fmla="*/ 326229 h 5275698"/>
                      <a:gd name="connsiteX5" fmla="*/ 238976 w 2001779"/>
                      <a:gd name="connsiteY5" fmla="*/ 233361 h 5275698"/>
                      <a:gd name="connsiteX6" fmla="*/ 303271 w 2001779"/>
                      <a:gd name="connsiteY6" fmla="*/ 169068 h 5275698"/>
                      <a:gd name="connsiteX7" fmla="*/ 329465 w 2001779"/>
                      <a:gd name="connsiteY7" fmla="*/ 0 h 5275698"/>
                      <a:gd name="connsiteX8" fmla="*/ 2001779 w 2001779"/>
                      <a:gd name="connsiteY8" fmla="*/ 844412 h 5275698"/>
                      <a:gd name="connsiteX9" fmla="*/ 2001779 w 2001779"/>
                      <a:gd name="connsiteY9" fmla="*/ 2246808 h 5275698"/>
                      <a:gd name="connsiteX10" fmla="*/ 272401 w 2001779"/>
                      <a:gd name="connsiteY10" fmla="*/ 5250829 h 5275698"/>
                      <a:gd name="connsiteX11" fmla="*/ 239585 w 2001779"/>
                      <a:gd name="connsiteY11" fmla="*/ 3202718 h 5275698"/>
                      <a:gd name="connsiteX12" fmla="*/ 212096 w 2001779"/>
                      <a:gd name="connsiteY12" fmla="*/ 3119757 h 5275698"/>
                      <a:gd name="connsiteX13" fmla="*/ 355368 w 2001779"/>
                      <a:gd name="connsiteY13" fmla="*/ 2177753 h 5275698"/>
                      <a:gd name="connsiteX14" fmla="*/ 12469 w 2001779"/>
                      <a:gd name="connsiteY14" fmla="*/ 834886 h 5275698"/>
                      <a:gd name="connsiteX0" fmla="*/ 12469 w 2001779"/>
                      <a:gd name="connsiteY0" fmla="*/ 834886 h 5275698"/>
                      <a:gd name="connsiteX1" fmla="*/ 236594 w 2001779"/>
                      <a:gd name="connsiteY1" fmla="*/ 590548 h 5275698"/>
                      <a:gd name="connsiteX2" fmla="*/ 165157 w 2001779"/>
                      <a:gd name="connsiteY2" fmla="*/ 588168 h 5275698"/>
                      <a:gd name="connsiteX3" fmla="*/ 286601 w 2001779"/>
                      <a:gd name="connsiteY3" fmla="*/ 483393 h 5275698"/>
                      <a:gd name="connsiteX4" fmla="*/ 281839 w 2001779"/>
                      <a:gd name="connsiteY4" fmla="*/ 326229 h 5275698"/>
                      <a:gd name="connsiteX5" fmla="*/ 238976 w 2001779"/>
                      <a:gd name="connsiteY5" fmla="*/ 233361 h 5275698"/>
                      <a:gd name="connsiteX6" fmla="*/ 303271 w 2001779"/>
                      <a:gd name="connsiteY6" fmla="*/ 169068 h 5275698"/>
                      <a:gd name="connsiteX7" fmla="*/ 329465 w 2001779"/>
                      <a:gd name="connsiteY7" fmla="*/ 0 h 5275698"/>
                      <a:gd name="connsiteX8" fmla="*/ 2001779 w 2001779"/>
                      <a:gd name="connsiteY8" fmla="*/ 844412 h 5275698"/>
                      <a:gd name="connsiteX9" fmla="*/ 2001779 w 2001779"/>
                      <a:gd name="connsiteY9" fmla="*/ 2246808 h 5275698"/>
                      <a:gd name="connsiteX10" fmla="*/ 350896 w 2001779"/>
                      <a:gd name="connsiteY10" fmla="*/ 5117305 h 5275698"/>
                      <a:gd name="connsiteX11" fmla="*/ 272401 w 2001779"/>
                      <a:gd name="connsiteY11" fmla="*/ 5250829 h 5275698"/>
                      <a:gd name="connsiteX12" fmla="*/ 239585 w 2001779"/>
                      <a:gd name="connsiteY12" fmla="*/ 3202718 h 5275698"/>
                      <a:gd name="connsiteX13" fmla="*/ 212096 w 2001779"/>
                      <a:gd name="connsiteY13" fmla="*/ 3119757 h 5275698"/>
                      <a:gd name="connsiteX14" fmla="*/ 355368 w 2001779"/>
                      <a:gd name="connsiteY14" fmla="*/ 2177753 h 5275698"/>
                      <a:gd name="connsiteX15" fmla="*/ 12469 w 2001779"/>
                      <a:gd name="connsiteY15" fmla="*/ 834886 h 5275698"/>
                      <a:gd name="connsiteX0" fmla="*/ 12469 w 2001779"/>
                      <a:gd name="connsiteY0" fmla="*/ 834886 h 5295898"/>
                      <a:gd name="connsiteX1" fmla="*/ 236594 w 2001779"/>
                      <a:gd name="connsiteY1" fmla="*/ 590548 h 5295898"/>
                      <a:gd name="connsiteX2" fmla="*/ 165157 w 2001779"/>
                      <a:gd name="connsiteY2" fmla="*/ 588168 h 5295898"/>
                      <a:gd name="connsiteX3" fmla="*/ 286601 w 2001779"/>
                      <a:gd name="connsiteY3" fmla="*/ 483393 h 5295898"/>
                      <a:gd name="connsiteX4" fmla="*/ 281839 w 2001779"/>
                      <a:gd name="connsiteY4" fmla="*/ 326229 h 5295898"/>
                      <a:gd name="connsiteX5" fmla="*/ 238976 w 2001779"/>
                      <a:gd name="connsiteY5" fmla="*/ 233361 h 5295898"/>
                      <a:gd name="connsiteX6" fmla="*/ 303271 w 2001779"/>
                      <a:gd name="connsiteY6" fmla="*/ 169068 h 5295898"/>
                      <a:gd name="connsiteX7" fmla="*/ 329465 w 2001779"/>
                      <a:gd name="connsiteY7" fmla="*/ 0 h 5295898"/>
                      <a:gd name="connsiteX8" fmla="*/ 2001779 w 2001779"/>
                      <a:gd name="connsiteY8" fmla="*/ 844412 h 5295898"/>
                      <a:gd name="connsiteX9" fmla="*/ 2001779 w 2001779"/>
                      <a:gd name="connsiteY9" fmla="*/ 2246808 h 5295898"/>
                      <a:gd name="connsiteX10" fmla="*/ 327084 w 2001779"/>
                      <a:gd name="connsiteY10" fmla="*/ 5295898 h 5295898"/>
                      <a:gd name="connsiteX11" fmla="*/ 272401 w 2001779"/>
                      <a:gd name="connsiteY11" fmla="*/ 5250829 h 5295898"/>
                      <a:gd name="connsiteX12" fmla="*/ 239585 w 2001779"/>
                      <a:gd name="connsiteY12" fmla="*/ 3202718 h 5295898"/>
                      <a:gd name="connsiteX13" fmla="*/ 212096 w 2001779"/>
                      <a:gd name="connsiteY13" fmla="*/ 3119757 h 5295898"/>
                      <a:gd name="connsiteX14" fmla="*/ 355368 w 2001779"/>
                      <a:gd name="connsiteY14" fmla="*/ 2177753 h 5295898"/>
                      <a:gd name="connsiteX15" fmla="*/ 12469 w 2001779"/>
                      <a:gd name="connsiteY15" fmla="*/ 834886 h 5295898"/>
                      <a:gd name="connsiteX0" fmla="*/ 12469 w 2001779"/>
                      <a:gd name="connsiteY0" fmla="*/ 834886 h 5295898"/>
                      <a:gd name="connsiteX1" fmla="*/ 236594 w 2001779"/>
                      <a:gd name="connsiteY1" fmla="*/ 590548 h 5295898"/>
                      <a:gd name="connsiteX2" fmla="*/ 165157 w 2001779"/>
                      <a:gd name="connsiteY2" fmla="*/ 588168 h 5295898"/>
                      <a:gd name="connsiteX3" fmla="*/ 286601 w 2001779"/>
                      <a:gd name="connsiteY3" fmla="*/ 483393 h 5295898"/>
                      <a:gd name="connsiteX4" fmla="*/ 281839 w 2001779"/>
                      <a:gd name="connsiteY4" fmla="*/ 326229 h 5295898"/>
                      <a:gd name="connsiteX5" fmla="*/ 238976 w 2001779"/>
                      <a:gd name="connsiteY5" fmla="*/ 233361 h 5295898"/>
                      <a:gd name="connsiteX6" fmla="*/ 303271 w 2001779"/>
                      <a:gd name="connsiteY6" fmla="*/ 169068 h 5295898"/>
                      <a:gd name="connsiteX7" fmla="*/ 329465 w 2001779"/>
                      <a:gd name="connsiteY7" fmla="*/ 0 h 5295898"/>
                      <a:gd name="connsiteX8" fmla="*/ 2001779 w 2001779"/>
                      <a:gd name="connsiteY8" fmla="*/ 844412 h 5295898"/>
                      <a:gd name="connsiteX9" fmla="*/ 2001779 w 2001779"/>
                      <a:gd name="connsiteY9" fmla="*/ 2246808 h 5295898"/>
                      <a:gd name="connsiteX10" fmla="*/ 327084 w 2001779"/>
                      <a:gd name="connsiteY10" fmla="*/ 5295898 h 5295898"/>
                      <a:gd name="connsiteX11" fmla="*/ 272401 w 2001779"/>
                      <a:gd name="connsiteY11" fmla="*/ 5250829 h 5295898"/>
                      <a:gd name="connsiteX12" fmla="*/ 239585 w 2001779"/>
                      <a:gd name="connsiteY12" fmla="*/ 3202718 h 5295898"/>
                      <a:gd name="connsiteX13" fmla="*/ 212096 w 2001779"/>
                      <a:gd name="connsiteY13" fmla="*/ 3119757 h 5295898"/>
                      <a:gd name="connsiteX14" fmla="*/ 355368 w 2001779"/>
                      <a:gd name="connsiteY14" fmla="*/ 2177753 h 5295898"/>
                      <a:gd name="connsiteX15" fmla="*/ 12469 w 2001779"/>
                      <a:gd name="connsiteY15" fmla="*/ 834886 h 5295898"/>
                      <a:gd name="connsiteX0" fmla="*/ 12469 w 2001779"/>
                      <a:gd name="connsiteY0" fmla="*/ 834886 h 5295898"/>
                      <a:gd name="connsiteX1" fmla="*/ 236594 w 2001779"/>
                      <a:gd name="connsiteY1" fmla="*/ 590548 h 5295898"/>
                      <a:gd name="connsiteX2" fmla="*/ 165157 w 2001779"/>
                      <a:gd name="connsiteY2" fmla="*/ 588168 h 5295898"/>
                      <a:gd name="connsiteX3" fmla="*/ 286601 w 2001779"/>
                      <a:gd name="connsiteY3" fmla="*/ 483393 h 5295898"/>
                      <a:gd name="connsiteX4" fmla="*/ 281839 w 2001779"/>
                      <a:gd name="connsiteY4" fmla="*/ 326229 h 5295898"/>
                      <a:gd name="connsiteX5" fmla="*/ 238976 w 2001779"/>
                      <a:gd name="connsiteY5" fmla="*/ 233361 h 5295898"/>
                      <a:gd name="connsiteX6" fmla="*/ 303271 w 2001779"/>
                      <a:gd name="connsiteY6" fmla="*/ 169068 h 5295898"/>
                      <a:gd name="connsiteX7" fmla="*/ 329465 w 2001779"/>
                      <a:gd name="connsiteY7" fmla="*/ 0 h 5295898"/>
                      <a:gd name="connsiteX8" fmla="*/ 2001779 w 2001779"/>
                      <a:gd name="connsiteY8" fmla="*/ 844412 h 5295898"/>
                      <a:gd name="connsiteX9" fmla="*/ 2001779 w 2001779"/>
                      <a:gd name="connsiteY9" fmla="*/ 2246808 h 5295898"/>
                      <a:gd name="connsiteX10" fmla="*/ 327084 w 2001779"/>
                      <a:gd name="connsiteY10" fmla="*/ 5295898 h 5295898"/>
                      <a:gd name="connsiteX11" fmla="*/ 272401 w 2001779"/>
                      <a:gd name="connsiteY11" fmla="*/ 5250829 h 5295898"/>
                      <a:gd name="connsiteX12" fmla="*/ 239585 w 2001779"/>
                      <a:gd name="connsiteY12" fmla="*/ 3202718 h 5295898"/>
                      <a:gd name="connsiteX13" fmla="*/ 212096 w 2001779"/>
                      <a:gd name="connsiteY13" fmla="*/ 3119757 h 5295898"/>
                      <a:gd name="connsiteX14" fmla="*/ 355368 w 2001779"/>
                      <a:gd name="connsiteY14" fmla="*/ 2177753 h 5295898"/>
                      <a:gd name="connsiteX15" fmla="*/ 12469 w 2001779"/>
                      <a:gd name="connsiteY15" fmla="*/ 834886 h 5295898"/>
                      <a:gd name="connsiteX0" fmla="*/ 12469 w 2001779"/>
                      <a:gd name="connsiteY0" fmla="*/ 834886 h 5295898"/>
                      <a:gd name="connsiteX1" fmla="*/ 236594 w 2001779"/>
                      <a:gd name="connsiteY1" fmla="*/ 590548 h 5295898"/>
                      <a:gd name="connsiteX2" fmla="*/ 165157 w 2001779"/>
                      <a:gd name="connsiteY2" fmla="*/ 588168 h 5295898"/>
                      <a:gd name="connsiteX3" fmla="*/ 286601 w 2001779"/>
                      <a:gd name="connsiteY3" fmla="*/ 483393 h 5295898"/>
                      <a:gd name="connsiteX4" fmla="*/ 281839 w 2001779"/>
                      <a:gd name="connsiteY4" fmla="*/ 326229 h 5295898"/>
                      <a:gd name="connsiteX5" fmla="*/ 238976 w 2001779"/>
                      <a:gd name="connsiteY5" fmla="*/ 233361 h 5295898"/>
                      <a:gd name="connsiteX6" fmla="*/ 303271 w 2001779"/>
                      <a:gd name="connsiteY6" fmla="*/ 169068 h 5295898"/>
                      <a:gd name="connsiteX7" fmla="*/ 329465 w 2001779"/>
                      <a:gd name="connsiteY7" fmla="*/ 0 h 5295898"/>
                      <a:gd name="connsiteX8" fmla="*/ 2001779 w 2001779"/>
                      <a:gd name="connsiteY8" fmla="*/ 844412 h 5295898"/>
                      <a:gd name="connsiteX9" fmla="*/ 2001779 w 2001779"/>
                      <a:gd name="connsiteY9" fmla="*/ 2246808 h 5295898"/>
                      <a:gd name="connsiteX10" fmla="*/ 327084 w 2001779"/>
                      <a:gd name="connsiteY10" fmla="*/ 5295898 h 5295898"/>
                      <a:gd name="connsiteX11" fmla="*/ 272401 w 2001779"/>
                      <a:gd name="connsiteY11" fmla="*/ 5250829 h 5295898"/>
                      <a:gd name="connsiteX12" fmla="*/ 239585 w 2001779"/>
                      <a:gd name="connsiteY12" fmla="*/ 3202718 h 5295898"/>
                      <a:gd name="connsiteX13" fmla="*/ 212096 w 2001779"/>
                      <a:gd name="connsiteY13" fmla="*/ 3119757 h 5295898"/>
                      <a:gd name="connsiteX14" fmla="*/ 355368 w 2001779"/>
                      <a:gd name="connsiteY14" fmla="*/ 2177753 h 5295898"/>
                      <a:gd name="connsiteX15" fmla="*/ 12469 w 2001779"/>
                      <a:gd name="connsiteY15" fmla="*/ 834886 h 5295898"/>
                      <a:gd name="connsiteX0" fmla="*/ 12469 w 2001779"/>
                      <a:gd name="connsiteY0" fmla="*/ 834886 h 5295898"/>
                      <a:gd name="connsiteX1" fmla="*/ 236594 w 2001779"/>
                      <a:gd name="connsiteY1" fmla="*/ 590548 h 5295898"/>
                      <a:gd name="connsiteX2" fmla="*/ 165157 w 2001779"/>
                      <a:gd name="connsiteY2" fmla="*/ 588168 h 5295898"/>
                      <a:gd name="connsiteX3" fmla="*/ 286601 w 2001779"/>
                      <a:gd name="connsiteY3" fmla="*/ 483393 h 5295898"/>
                      <a:gd name="connsiteX4" fmla="*/ 281839 w 2001779"/>
                      <a:gd name="connsiteY4" fmla="*/ 326229 h 5295898"/>
                      <a:gd name="connsiteX5" fmla="*/ 238976 w 2001779"/>
                      <a:gd name="connsiteY5" fmla="*/ 233361 h 5295898"/>
                      <a:gd name="connsiteX6" fmla="*/ 303271 w 2001779"/>
                      <a:gd name="connsiteY6" fmla="*/ 169068 h 5295898"/>
                      <a:gd name="connsiteX7" fmla="*/ 329465 w 2001779"/>
                      <a:gd name="connsiteY7" fmla="*/ 0 h 5295898"/>
                      <a:gd name="connsiteX8" fmla="*/ 2001779 w 2001779"/>
                      <a:gd name="connsiteY8" fmla="*/ 844412 h 5295898"/>
                      <a:gd name="connsiteX9" fmla="*/ 2001779 w 2001779"/>
                      <a:gd name="connsiteY9" fmla="*/ 2246808 h 5295898"/>
                      <a:gd name="connsiteX10" fmla="*/ 327084 w 2001779"/>
                      <a:gd name="connsiteY10" fmla="*/ 5295898 h 5295898"/>
                      <a:gd name="connsiteX11" fmla="*/ 265258 w 2001779"/>
                      <a:gd name="connsiteY11" fmla="*/ 5250829 h 5295898"/>
                      <a:gd name="connsiteX12" fmla="*/ 239585 w 2001779"/>
                      <a:gd name="connsiteY12" fmla="*/ 3202718 h 5295898"/>
                      <a:gd name="connsiteX13" fmla="*/ 212096 w 2001779"/>
                      <a:gd name="connsiteY13" fmla="*/ 3119757 h 5295898"/>
                      <a:gd name="connsiteX14" fmla="*/ 355368 w 2001779"/>
                      <a:gd name="connsiteY14" fmla="*/ 2177753 h 5295898"/>
                      <a:gd name="connsiteX15" fmla="*/ 12469 w 2001779"/>
                      <a:gd name="connsiteY15" fmla="*/ 834886 h 5295898"/>
                      <a:gd name="connsiteX0" fmla="*/ 12469 w 2001779"/>
                      <a:gd name="connsiteY0" fmla="*/ 834886 h 5295898"/>
                      <a:gd name="connsiteX1" fmla="*/ 236594 w 2001779"/>
                      <a:gd name="connsiteY1" fmla="*/ 590548 h 5295898"/>
                      <a:gd name="connsiteX2" fmla="*/ 165157 w 2001779"/>
                      <a:gd name="connsiteY2" fmla="*/ 588168 h 5295898"/>
                      <a:gd name="connsiteX3" fmla="*/ 286601 w 2001779"/>
                      <a:gd name="connsiteY3" fmla="*/ 483393 h 5295898"/>
                      <a:gd name="connsiteX4" fmla="*/ 281839 w 2001779"/>
                      <a:gd name="connsiteY4" fmla="*/ 326229 h 5295898"/>
                      <a:gd name="connsiteX5" fmla="*/ 238976 w 2001779"/>
                      <a:gd name="connsiteY5" fmla="*/ 233361 h 5295898"/>
                      <a:gd name="connsiteX6" fmla="*/ 303271 w 2001779"/>
                      <a:gd name="connsiteY6" fmla="*/ 169068 h 5295898"/>
                      <a:gd name="connsiteX7" fmla="*/ 329465 w 2001779"/>
                      <a:gd name="connsiteY7" fmla="*/ 0 h 5295898"/>
                      <a:gd name="connsiteX8" fmla="*/ 2001779 w 2001779"/>
                      <a:gd name="connsiteY8" fmla="*/ 844412 h 5295898"/>
                      <a:gd name="connsiteX9" fmla="*/ 2001779 w 2001779"/>
                      <a:gd name="connsiteY9" fmla="*/ 2246808 h 5295898"/>
                      <a:gd name="connsiteX10" fmla="*/ 327084 w 2001779"/>
                      <a:gd name="connsiteY10" fmla="*/ 5295898 h 5295898"/>
                      <a:gd name="connsiteX11" fmla="*/ 265258 w 2001779"/>
                      <a:gd name="connsiteY11" fmla="*/ 5250829 h 5295898"/>
                      <a:gd name="connsiteX12" fmla="*/ 239585 w 2001779"/>
                      <a:gd name="connsiteY12" fmla="*/ 3202718 h 5295898"/>
                      <a:gd name="connsiteX13" fmla="*/ 212096 w 2001779"/>
                      <a:gd name="connsiteY13" fmla="*/ 3119757 h 5295898"/>
                      <a:gd name="connsiteX14" fmla="*/ 355368 w 2001779"/>
                      <a:gd name="connsiteY14" fmla="*/ 2177753 h 5295898"/>
                      <a:gd name="connsiteX15" fmla="*/ 12469 w 2001779"/>
                      <a:gd name="connsiteY15" fmla="*/ 834886 h 5295898"/>
                      <a:gd name="connsiteX0" fmla="*/ 12469 w 2001779"/>
                      <a:gd name="connsiteY0" fmla="*/ 834886 h 5295898"/>
                      <a:gd name="connsiteX1" fmla="*/ 236594 w 2001779"/>
                      <a:gd name="connsiteY1" fmla="*/ 590548 h 5295898"/>
                      <a:gd name="connsiteX2" fmla="*/ 165157 w 2001779"/>
                      <a:gd name="connsiteY2" fmla="*/ 588168 h 5295898"/>
                      <a:gd name="connsiteX3" fmla="*/ 286601 w 2001779"/>
                      <a:gd name="connsiteY3" fmla="*/ 483393 h 5295898"/>
                      <a:gd name="connsiteX4" fmla="*/ 281839 w 2001779"/>
                      <a:gd name="connsiteY4" fmla="*/ 326229 h 5295898"/>
                      <a:gd name="connsiteX5" fmla="*/ 238976 w 2001779"/>
                      <a:gd name="connsiteY5" fmla="*/ 233361 h 5295898"/>
                      <a:gd name="connsiteX6" fmla="*/ 303271 w 2001779"/>
                      <a:gd name="connsiteY6" fmla="*/ 169068 h 5295898"/>
                      <a:gd name="connsiteX7" fmla="*/ 329465 w 2001779"/>
                      <a:gd name="connsiteY7" fmla="*/ 0 h 5295898"/>
                      <a:gd name="connsiteX8" fmla="*/ 2001779 w 2001779"/>
                      <a:gd name="connsiteY8" fmla="*/ 844412 h 5295898"/>
                      <a:gd name="connsiteX9" fmla="*/ 2001779 w 2001779"/>
                      <a:gd name="connsiteY9" fmla="*/ 2246808 h 5295898"/>
                      <a:gd name="connsiteX10" fmla="*/ 598546 w 2001779"/>
                      <a:gd name="connsiteY10" fmla="*/ 4807743 h 5295898"/>
                      <a:gd name="connsiteX11" fmla="*/ 327084 w 2001779"/>
                      <a:gd name="connsiteY11" fmla="*/ 5295898 h 5295898"/>
                      <a:gd name="connsiteX12" fmla="*/ 265258 w 2001779"/>
                      <a:gd name="connsiteY12" fmla="*/ 5250829 h 5295898"/>
                      <a:gd name="connsiteX13" fmla="*/ 239585 w 2001779"/>
                      <a:gd name="connsiteY13" fmla="*/ 3202718 h 5295898"/>
                      <a:gd name="connsiteX14" fmla="*/ 212096 w 2001779"/>
                      <a:gd name="connsiteY14" fmla="*/ 3119757 h 5295898"/>
                      <a:gd name="connsiteX15" fmla="*/ 355368 w 2001779"/>
                      <a:gd name="connsiteY15" fmla="*/ 2177753 h 5295898"/>
                      <a:gd name="connsiteX16" fmla="*/ 12469 w 2001779"/>
                      <a:gd name="connsiteY16" fmla="*/ 834886 h 5295898"/>
                      <a:gd name="connsiteX0" fmla="*/ 12469 w 2001779"/>
                      <a:gd name="connsiteY0" fmla="*/ 834886 h 5376862"/>
                      <a:gd name="connsiteX1" fmla="*/ 236594 w 2001779"/>
                      <a:gd name="connsiteY1" fmla="*/ 590548 h 5376862"/>
                      <a:gd name="connsiteX2" fmla="*/ 165157 w 2001779"/>
                      <a:gd name="connsiteY2" fmla="*/ 588168 h 5376862"/>
                      <a:gd name="connsiteX3" fmla="*/ 286601 w 2001779"/>
                      <a:gd name="connsiteY3" fmla="*/ 483393 h 5376862"/>
                      <a:gd name="connsiteX4" fmla="*/ 281839 w 2001779"/>
                      <a:gd name="connsiteY4" fmla="*/ 326229 h 5376862"/>
                      <a:gd name="connsiteX5" fmla="*/ 238976 w 2001779"/>
                      <a:gd name="connsiteY5" fmla="*/ 233361 h 5376862"/>
                      <a:gd name="connsiteX6" fmla="*/ 303271 w 2001779"/>
                      <a:gd name="connsiteY6" fmla="*/ 169068 h 5376862"/>
                      <a:gd name="connsiteX7" fmla="*/ 329465 w 2001779"/>
                      <a:gd name="connsiteY7" fmla="*/ 0 h 5376862"/>
                      <a:gd name="connsiteX8" fmla="*/ 2001779 w 2001779"/>
                      <a:gd name="connsiteY8" fmla="*/ 844412 h 5376862"/>
                      <a:gd name="connsiteX9" fmla="*/ 2001779 w 2001779"/>
                      <a:gd name="connsiteY9" fmla="*/ 2246808 h 5376862"/>
                      <a:gd name="connsiteX10" fmla="*/ 522346 w 2001779"/>
                      <a:gd name="connsiteY10" fmla="*/ 5376862 h 5376862"/>
                      <a:gd name="connsiteX11" fmla="*/ 327084 w 2001779"/>
                      <a:gd name="connsiteY11" fmla="*/ 5295898 h 5376862"/>
                      <a:gd name="connsiteX12" fmla="*/ 265258 w 2001779"/>
                      <a:gd name="connsiteY12" fmla="*/ 5250829 h 5376862"/>
                      <a:gd name="connsiteX13" fmla="*/ 239585 w 2001779"/>
                      <a:gd name="connsiteY13" fmla="*/ 3202718 h 5376862"/>
                      <a:gd name="connsiteX14" fmla="*/ 212096 w 2001779"/>
                      <a:gd name="connsiteY14" fmla="*/ 3119757 h 5376862"/>
                      <a:gd name="connsiteX15" fmla="*/ 355368 w 2001779"/>
                      <a:gd name="connsiteY15" fmla="*/ 2177753 h 5376862"/>
                      <a:gd name="connsiteX16" fmla="*/ 12469 w 2001779"/>
                      <a:gd name="connsiteY16" fmla="*/ 834886 h 5376862"/>
                      <a:gd name="connsiteX0" fmla="*/ 12469 w 2001779"/>
                      <a:gd name="connsiteY0" fmla="*/ 834886 h 5819774"/>
                      <a:gd name="connsiteX1" fmla="*/ 236594 w 2001779"/>
                      <a:gd name="connsiteY1" fmla="*/ 590548 h 5819774"/>
                      <a:gd name="connsiteX2" fmla="*/ 165157 w 2001779"/>
                      <a:gd name="connsiteY2" fmla="*/ 588168 h 5819774"/>
                      <a:gd name="connsiteX3" fmla="*/ 286601 w 2001779"/>
                      <a:gd name="connsiteY3" fmla="*/ 483393 h 5819774"/>
                      <a:gd name="connsiteX4" fmla="*/ 281839 w 2001779"/>
                      <a:gd name="connsiteY4" fmla="*/ 326229 h 5819774"/>
                      <a:gd name="connsiteX5" fmla="*/ 238976 w 2001779"/>
                      <a:gd name="connsiteY5" fmla="*/ 233361 h 5819774"/>
                      <a:gd name="connsiteX6" fmla="*/ 303271 w 2001779"/>
                      <a:gd name="connsiteY6" fmla="*/ 169068 h 5819774"/>
                      <a:gd name="connsiteX7" fmla="*/ 329465 w 2001779"/>
                      <a:gd name="connsiteY7" fmla="*/ 0 h 5819774"/>
                      <a:gd name="connsiteX8" fmla="*/ 2001779 w 2001779"/>
                      <a:gd name="connsiteY8" fmla="*/ 844412 h 5819774"/>
                      <a:gd name="connsiteX9" fmla="*/ 2001779 w 2001779"/>
                      <a:gd name="connsiteY9" fmla="*/ 2246808 h 5819774"/>
                      <a:gd name="connsiteX10" fmla="*/ 400902 w 2001779"/>
                      <a:gd name="connsiteY10" fmla="*/ 5819774 h 5819774"/>
                      <a:gd name="connsiteX11" fmla="*/ 327084 w 2001779"/>
                      <a:gd name="connsiteY11" fmla="*/ 5295898 h 5819774"/>
                      <a:gd name="connsiteX12" fmla="*/ 265258 w 2001779"/>
                      <a:gd name="connsiteY12" fmla="*/ 5250829 h 5819774"/>
                      <a:gd name="connsiteX13" fmla="*/ 239585 w 2001779"/>
                      <a:gd name="connsiteY13" fmla="*/ 3202718 h 5819774"/>
                      <a:gd name="connsiteX14" fmla="*/ 212096 w 2001779"/>
                      <a:gd name="connsiteY14" fmla="*/ 3119757 h 5819774"/>
                      <a:gd name="connsiteX15" fmla="*/ 355368 w 2001779"/>
                      <a:gd name="connsiteY15" fmla="*/ 2177753 h 5819774"/>
                      <a:gd name="connsiteX16" fmla="*/ 12469 w 2001779"/>
                      <a:gd name="connsiteY16" fmla="*/ 834886 h 5819774"/>
                      <a:gd name="connsiteX0" fmla="*/ 12469 w 2001779"/>
                      <a:gd name="connsiteY0" fmla="*/ 834886 h 7271585"/>
                      <a:gd name="connsiteX1" fmla="*/ 236594 w 2001779"/>
                      <a:gd name="connsiteY1" fmla="*/ 590548 h 7271585"/>
                      <a:gd name="connsiteX2" fmla="*/ 165157 w 2001779"/>
                      <a:gd name="connsiteY2" fmla="*/ 588168 h 7271585"/>
                      <a:gd name="connsiteX3" fmla="*/ 286601 w 2001779"/>
                      <a:gd name="connsiteY3" fmla="*/ 483393 h 7271585"/>
                      <a:gd name="connsiteX4" fmla="*/ 281839 w 2001779"/>
                      <a:gd name="connsiteY4" fmla="*/ 326229 h 7271585"/>
                      <a:gd name="connsiteX5" fmla="*/ 238976 w 2001779"/>
                      <a:gd name="connsiteY5" fmla="*/ 233361 h 7271585"/>
                      <a:gd name="connsiteX6" fmla="*/ 303271 w 2001779"/>
                      <a:gd name="connsiteY6" fmla="*/ 169068 h 7271585"/>
                      <a:gd name="connsiteX7" fmla="*/ 329465 w 2001779"/>
                      <a:gd name="connsiteY7" fmla="*/ 0 h 7271585"/>
                      <a:gd name="connsiteX8" fmla="*/ 2001779 w 2001779"/>
                      <a:gd name="connsiteY8" fmla="*/ 844412 h 7271585"/>
                      <a:gd name="connsiteX9" fmla="*/ 2001779 w 2001779"/>
                      <a:gd name="connsiteY9" fmla="*/ 2246808 h 7271585"/>
                      <a:gd name="connsiteX10" fmla="*/ 673618 w 2001779"/>
                      <a:gd name="connsiteY10" fmla="*/ 7271585 h 7271585"/>
                      <a:gd name="connsiteX11" fmla="*/ 327084 w 2001779"/>
                      <a:gd name="connsiteY11" fmla="*/ 5295898 h 7271585"/>
                      <a:gd name="connsiteX12" fmla="*/ 265258 w 2001779"/>
                      <a:gd name="connsiteY12" fmla="*/ 5250829 h 7271585"/>
                      <a:gd name="connsiteX13" fmla="*/ 239585 w 2001779"/>
                      <a:gd name="connsiteY13" fmla="*/ 3202718 h 7271585"/>
                      <a:gd name="connsiteX14" fmla="*/ 212096 w 2001779"/>
                      <a:gd name="connsiteY14" fmla="*/ 3119757 h 7271585"/>
                      <a:gd name="connsiteX15" fmla="*/ 355368 w 2001779"/>
                      <a:gd name="connsiteY15" fmla="*/ 2177753 h 7271585"/>
                      <a:gd name="connsiteX16" fmla="*/ 12469 w 2001779"/>
                      <a:gd name="connsiteY16" fmla="*/ 834886 h 7271585"/>
                      <a:gd name="connsiteX0" fmla="*/ 12469 w 2001779"/>
                      <a:gd name="connsiteY0" fmla="*/ 834886 h 7374824"/>
                      <a:gd name="connsiteX1" fmla="*/ 236594 w 2001779"/>
                      <a:gd name="connsiteY1" fmla="*/ 590548 h 7374824"/>
                      <a:gd name="connsiteX2" fmla="*/ 165157 w 2001779"/>
                      <a:gd name="connsiteY2" fmla="*/ 588168 h 7374824"/>
                      <a:gd name="connsiteX3" fmla="*/ 286601 w 2001779"/>
                      <a:gd name="connsiteY3" fmla="*/ 483393 h 7374824"/>
                      <a:gd name="connsiteX4" fmla="*/ 281839 w 2001779"/>
                      <a:gd name="connsiteY4" fmla="*/ 326229 h 7374824"/>
                      <a:gd name="connsiteX5" fmla="*/ 238976 w 2001779"/>
                      <a:gd name="connsiteY5" fmla="*/ 233361 h 7374824"/>
                      <a:gd name="connsiteX6" fmla="*/ 303271 w 2001779"/>
                      <a:gd name="connsiteY6" fmla="*/ 169068 h 7374824"/>
                      <a:gd name="connsiteX7" fmla="*/ 329465 w 2001779"/>
                      <a:gd name="connsiteY7" fmla="*/ 0 h 7374824"/>
                      <a:gd name="connsiteX8" fmla="*/ 2001779 w 2001779"/>
                      <a:gd name="connsiteY8" fmla="*/ 844412 h 7374824"/>
                      <a:gd name="connsiteX9" fmla="*/ 2001779 w 2001779"/>
                      <a:gd name="connsiteY9" fmla="*/ 2246808 h 7374824"/>
                      <a:gd name="connsiteX10" fmla="*/ 560547 w 2001779"/>
                      <a:gd name="connsiteY10" fmla="*/ 7374824 h 7374824"/>
                      <a:gd name="connsiteX11" fmla="*/ 327084 w 2001779"/>
                      <a:gd name="connsiteY11" fmla="*/ 5295898 h 7374824"/>
                      <a:gd name="connsiteX12" fmla="*/ 265258 w 2001779"/>
                      <a:gd name="connsiteY12" fmla="*/ 5250829 h 7374824"/>
                      <a:gd name="connsiteX13" fmla="*/ 239585 w 2001779"/>
                      <a:gd name="connsiteY13" fmla="*/ 3202718 h 7374824"/>
                      <a:gd name="connsiteX14" fmla="*/ 212096 w 2001779"/>
                      <a:gd name="connsiteY14" fmla="*/ 3119757 h 7374824"/>
                      <a:gd name="connsiteX15" fmla="*/ 355368 w 2001779"/>
                      <a:gd name="connsiteY15" fmla="*/ 2177753 h 7374824"/>
                      <a:gd name="connsiteX16" fmla="*/ 12469 w 2001779"/>
                      <a:gd name="connsiteY16" fmla="*/ 834886 h 7374824"/>
                      <a:gd name="connsiteX0" fmla="*/ 12469 w 2001779"/>
                      <a:gd name="connsiteY0" fmla="*/ 834886 h 7374824"/>
                      <a:gd name="connsiteX1" fmla="*/ 236594 w 2001779"/>
                      <a:gd name="connsiteY1" fmla="*/ 590548 h 7374824"/>
                      <a:gd name="connsiteX2" fmla="*/ 165157 w 2001779"/>
                      <a:gd name="connsiteY2" fmla="*/ 588168 h 7374824"/>
                      <a:gd name="connsiteX3" fmla="*/ 286601 w 2001779"/>
                      <a:gd name="connsiteY3" fmla="*/ 483393 h 7374824"/>
                      <a:gd name="connsiteX4" fmla="*/ 281839 w 2001779"/>
                      <a:gd name="connsiteY4" fmla="*/ 326229 h 7374824"/>
                      <a:gd name="connsiteX5" fmla="*/ 238976 w 2001779"/>
                      <a:gd name="connsiteY5" fmla="*/ 233361 h 7374824"/>
                      <a:gd name="connsiteX6" fmla="*/ 303271 w 2001779"/>
                      <a:gd name="connsiteY6" fmla="*/ 169068 h 7374824"/>
                      <a:gd name="connsiteX7" fmla="*/ 329465 w 2001779"/>
                      <a:gd name="connsiteY7" fmla="*/ 0 h 7374824"/>
                      <a:gd name="connsiteX8" fmla="*/ 2001779 w 2001779"/>
                      <a:gd name="connsiteY8" fmla="*/ 844412 h 7374824"/>
                      <a:gd name="connsiteX9" fmla="*/ 2001779 w 2001779"/>
                      <a:gd name="connsiteY9" fmla="*/ 2246808 h 7374824"/>
                      <a:gd name="connsiteX10" fmla="*/ 653315 w 2001779"/>
                      <a:gd name="connsiteY10" fmla="*/ 7026606 h 7374824"/>
                      <a:gd name="connsiteX11" fmla="*/ 560547 w 2001779"/>
                      <a:gd name="connsiteY11" fmla="*/ 7374824 h 7374824"/>
                      <a:gd name="connsiteX12" fmla="*/ 327084 w 2001779"/>
                      <a:gd name="connsiteY12" fmla="*/ 5295898 h 7374824"/>
                      <a:gd name="connsiteX13" fmla="*/ 265258 w 2001779"/>
                      <a:gd name="connsiteY13" fmla="*/ 5250829 h 7374824"/>
                      <a:gd name="connsiteX14" fmla="*/ 239585 w 2001779"/>
                      <a:gd name="connsiteY14" fmla="*/ 3202718 h 7374824"/>
                      <a:gd name="connsiteX15" fmla="*/ 212096 w 2001779"/>
                      <a:gd name="connsiteY15" fmla="*/ 3119757 h 7374824"/>
                      <a:gd name="connsiteX16" fmla="*/ 355368 w 2001779"/>
                      <a:gd name="connsiteY16" fmla="*/ 2177753 h 7374824"/>
                      <a:gd name="connsiteX17" fmla="*/ 12469 w 2001779"/>
                      <a:gd name="connsiteY17" fmla="*/ 834886 h 7374824"/>
                      <a:gd name="connsiteX0" fmla="*/ 12469 w 2001779"/>
                      <a:gd name="connsiteY0" fmla="*/ 834886 h 7374824"/>
                      <a:gd name="connsiteX1" fmla="*/ 236594 w 2001779"/>
                      <a:gd name="connsiteY1" fmla="*/ 590548 h 7374824"/>
                      <a:gd name="connsiteX2" fmla="*/ 165157 w 2001779"/>
                      <a:gd name="connsiteY2" fmla="*/ 588168 h 7374824"/>
                      <a:gd name="connsiteX3" fmla="*/ 286601 w 2001779"/>
                      <a:gd name="connsiteY3" fmla="*/ 483393 h 7374824"/>
                      <a:gd name="connsiteX4" fmla="*/ 281839 w 2001779"/>
                      <a:gd name="connsiteY4" fmla="*/ 326229 h 7374824"/>
                      <a:gd name="connsiteX5" fmla="*/ 238976 w 2001779"/>
                      <a:gd name="connsiteY5" fmla="*/ 233361 h 7374824"/>
                      <a:gd name="connsiteX6" fmla="*/ 303271 w 2001779"/>
                      <a:gd name="connsiteY6" fmla="*/ 169068 h 7374824"/>
                      <a:gd name="connsiteX7" fmla="*/ 329465 w 2001779"/>
                      <a:gd name="connsiteY7" fmla="*/ 0 h 7374824"/>
                      <a:gd name="connsiteX8" fmla="*/ 2001779 w 2001779"/>
                      <a:gd name="connsiteY8" fmla="*/ 844412 h 7374824"/>
                      <a:gd name="connsiteX9" fmla="*/ 2001779 w 2001779"/>
                      <a:gd name="connsiteY9" fmla="*/ 2246808 h 7374824"/>
                      <a:gd name="connsiteX10" fmla="*/ 586947 w 2001779"/>
                      <a:gd name="connsiteY10" fmla="*/ 7368277 h 7374824"/>
                      <a:gd name="connsiteX11" fmla="*/ 560547 w 2001779"/>
                      <a:gd name="connsiteY11" fmla="*/ 7374824 h 7374824"/>
                      <a:gd name="connsiteX12" fmla="*/ 327084 w 2001779"/>
                      <a:gd name="connsiteY12" fmla="*/ 5295898 h 7374824"/>
                      <a:gd name="connsiteX13" fmla="*/ 265258 w 2001779"/>
                      <a:gd name="connsiteY13" fmla="*/ 5250829 h 7374824"/>
                      <a:gd name="connsiteX14" fmla="*/ 239585 w 2001779"/>
                      <a:gd name="connsiteY14" fmla="*/ 3202718 h 7374824"/>
                      <a:gd name="connsiteX15" fmla="*/ 212096 w 2001779"/>
                      <a:gd name="connsiteY15" fmla="*/ 3119757 h 7374824"/>
                      <a:gd name="connsiteX16" fmla="*/ 355368 w 2001779"/>
                      <a:gd name="connsiteY16" fmla="*/ 2177753 h 7374824"/>
                      <a:gd name="connsiteX17" fmla="*/ 12469 w 2001779"/>
                      <a:gd name="connsiteY17" fmla="*/ 834886 h 7374824"/>
                      <a:gd name="connsiteX0" fmla="*/ 12469 w 2001779"/>
                      <a:gd name="connsiteY0" fmla="*/ 834886 h 7377802"/>
                      <a:gd name="connsiteX1" fmla="*/ 236594 w 2001779"/>
                      <a:gd name="connsiteY1" fmla="*/ 590548 h 7377802"/>
                      <a:gd name="connsiteX2" fmla="*/ 165157 w 2001779"/>
                      <a:gd name="connsiteY2" fmla="*/ 588168 h 7377802"/>
                      <a:gd name="connsiteX3" fmla="*/ 286601 w 2001779"/>
                      <a:gd name="connsiteY3" fmla="*/ 483393 h 7377802"/>
                      <a:gd name="connsiteX4" fmla="*/ 281839 w 2001779"/>
                      <a:gd name="connsiteY4" fmla="*/ 326229 h 7377802"/>
                      <a:gd name="connsiteX5" fmla="*/ 238976 w 2001779"/>
                      <a:gd name="connsiteY5" fmla="*/ 233361 h 7377802"/>
                      <a:gd name="connsiteX6" fmla="*/ 303271 w 2001779"/>
                      <a:gd name="connsiteY6" fmla="*/ 169068 h 7377802"/>
                      <a:gd name="connsiteX7" fmla="*/ 329465 w 2001779"/>
                      <a:gd name="connsiteY7" fmla="*/ 0 h 7377802"/>
                      <a:gd name="connsiteX8" fmla="*/ 2001779 w 2001779"/>
                      <a:gd name="connsiteY8" fmla="*/ 844412 h 7377802"/>
                      <a:gd name="connsiteX9" fmla="*/ 2001779 w 2001779"/>
                      <a:gd name="connsiteY9" fmla="*/ 2246808 h 7377802"/>
                      <a:gd name="connsiteX10" fmla="*/ 591710 w 2001779"/>
                      <a:gd name="connsiteY10" fmla="*/ 7377802 h 7377802"/>
                      <a:gd name="connsiteX11" fmla="*/ 560547 w 2001779"/>
                      <a:gd name="connsiteY11" fmla="*/ 7374824 h 7377802"/>
                      <a:gd name="connsiteX12" fmla="*/ 327084 w 2001779"/>
                      <a:gd name="connsiteY12" fmla="*/ 5295898 h 7377802"/>
                      <a:gd name="connsiteX13" fmla="*/ 265258 w 2001779"/>
                      <a:gd name="connsiteY13" fmla="*/ 5250829 h 7377802"/>
                      <a:gd name="connsiteX14" fmla="*/ 239585 w 2001779"/>
                      <a:gd name="connsiteY14" fmla="*/ 3202718 h 7377802"/>
                      <a:gd name="connsiteX15" fmla="*/ 212096 w 2001779"/>
                      <a:gd name="connsiteY15" fmla="*/ 3119757 h 7377802"/>
                      <a:gd name="connsiteX16" fmla="*/ 355368 w 2001779"/>
                      <a:gd name="connsiteY16" fmla="*/ 2177753 h 7377802"/>
                      <a:gd name="connsiteX17" fmla="*/ 12469 w 2001779"/>
                      <a:gd name="connsiteY17" fmla="*/ 834886 h 7377802"/>
                      <a:gd name="connsiteX0" fmla="*/ 12469 w 2001779"/>
                      <a:gd name="connsiteY0" fmla="*/ 834886 h 7377802"/>
                      <a:gd name="connsiteX1" fmla="*/ 236594 w 2001779"/>
                      <a:gd name="connsiteY1" fmla="*/ 590548 h 7377802"/>
                      <a:gd name="connsiteX2" fmla="*/ 165157 w 2001779"/>
                      <a:gd name="connsiteY2" fmla="*/ 588168 h 7377802"/>
                      <a:gd name="connsiteX3" fmla="*/ 286601 w 2001779"/>
                      <a:gd name="connsiteY3" fmla="*/ 483393 h 7377802"/>
                      <a:gd name="connsiteX4" fmla="*/ 281839 w 2001779"/>
                      <a:gd name="connsiteY4" fmla="*/ 326229 h 7377802"/>
                      <a:gd name="connsiteX5" fmla="*/ 238976 w 2001779"/>
                      <a:gd name="connsiteY5" fmla="*/ 233361 h 7377802"/>
                      <a:gd name="connsiteX6" fmla="*/ 303271 w 2001779"/>
                      <a:gd name="connsiteY6" fmla="*/ 169068 h 7377802"/>
                      <a:gd name="connsiteX7" fmla="*/ 329465 w 2001779"/>
                      <a:gd name="connsiteY7" fmla="*/ 0 h 7377802"/>
                      <a:gd name="connsiteX8" fmla="*/ 2001779 w 2001779"/>
                      <a:gd name="connsiteY8" fmla="*/ 844412 h 7377802"/>
                      <a:gd name="connsiteX9" fmla="*/ 2001779 w 2001779"/>
                      <a:gd name="connsiteY9" fmla="*/ 2246808 h 7377802"/>
                      <a:gd name="connsiteX10" fmla="*/ 689034 w 2001779"/>
                      <a:gd name="connsiteY10" fmla="*/ 7027067 h 7377802"/>
                      <a:gd name="connsiteX11" fmla="*/ 591710 w 2001779"/>
                      <a:gd name="connsiteY11" fmla="*/ 7377802 h 7377802"/>
                      <a:gd name="connsiteX12" fmla="*/ 560547 w 2001779"/>
                      <a:gd name="connsiteY12" fmla="*/ 7374824 h 7377802"/>
                      <a:gd name="connsiteX13" fmla="*/ 327084 w 2001779"/>
                      <a:gd name="connsiteY13" fmla="*/ 5295898 h 7377802"/>
                      <a:gd name="connsiteX14" fmla="*/ 265258 w 2001779"/>
                      <a:gd name="connsiteY14" fmla="*/ 5250829 h 7377802"/>
                      <a:gd name="connsiteX15" fmla="*/ 239585 w 2001779"/>
                      <a:gd name="connsiteY15" fmla="*/ 3202718 h 7377802"/>
                      <a:gd name="connsiteX16" fmla="*/ 212096 w 2001779"/>
                      <a:gd name="connsiteY16" fmla="*/ 3119757 h 7377802"/>
                      <a:gd name="connsiteX17" fmla="*/ 355368 w 2001779"/>
                      <a:gd name="connsiteY17" fmla="*/ 2177753 h 7377802"/>
                      <a:gd name="connsiteX18" fmla="*/ 12469 w 2001779"/>
                      <a:gd name="connsiteY18" fmla="*/ 834886 h 7377802"/>
                      <a:gd name="connsiteX0" fmla="*/ 12469 w 2001779"/>
                      <a:gd name="connsiteY0" fmla="*/ 834886 h 7377802"/>
                      <a:gd name="connsiteX1" fmla="*/ 236594 w 2001779"/>
                      <a:gd name="connsiteY1" fmla="*/ 590548 h 7377802"/>
                      <a:gd name="connsiteX2" fmla="*/ 165157 w 2001779"/>
                      <a:gd name="connsiteY2" fmla="*/ 588168 h 7377802"/>
                      <a:gd name="connsiteX3" fmla="*/ 286601 w 2001779"/>
                      <a:gd name="connsiteY3" fmla="*/ 483393 h 7377802"/>
                      <a:gd name="connsiteX4" fmla="*/ 281839 w 2001779"/>
                      <a:gd name="connsiteY4" fmla="*/ 326229 h 7377802"/>
                      <a:gd name="connsiteX5" fmla="*/ 238976 w 2001779"/>
                      <a:gd name="connsiteY5" fmla="*/ 233361 h 7377802"/>
                      <a:gd name="connsiteX6" fmla="*/ 303271 w 2001779"/>
                      <a:gd name="connsiteY6" fmla="*/ 169068 h 7377802"/>
                      <a:gd name="connsiteX7" fmla="*/ 329465 w 2001779"/>
                      <a:gd name="connsiteY7" fmla="*/ 0 h 7377802"/>
                      <a:gd name="connsiteX8" fmla="*/ 2001779 w 2001779"/>
                      <a:gd name="connsiteY8" fmla="*/ 844412 h 7377802"/>
                      <a:gd name="connsiteX9" fmla="*/ 2001779 w 2001779"/>
                      <a:gd name="connsiteY9" fmla="*/ 2246808 h 7377802"/>
                      <a:gd name="connsiteX10" fmla="*/ 605691 w 2001779"/>
                      <a:gd name="connsiteY10" fmla="*/ 7179467 h 7377802"/>
                      <a:gd name="connsiteX11" fmla="*/ 591710 w 2001779"/>
                      <a:gd name="connsiteY11" fmla="*/ 7377802 h 7377802"/>
                      <a:gd name="connsiteX12" fmla="*/ 560547 w 2001779"/>
                      <a:gd name="connsiteY12" fmla="*/ 7374824 h 7377802"/>
                      <a:gd name="connsiteX13" fmla="*/ 327084 w 2001779"/>
                      <a:gd name="connsiteY13" fmla="*/ 5295898 h 7377802"/>
                      <a:gd name="connsiteX14" fmla="*/ 265258 w 2001779"/>
                      <a:gd name="connsiteY14" fmla="*/ 5250829 h 7377802"/>
                      <a:gd name="connsiteX15" fmla="*/ 239585 w 2001779"/>
                      <a:gd name="connsiteY15" fmla="*/ 3202718 h 7377802"/>
                      <a:gd name="connsiteX16" fmla="*/ 212096 w 2001779"/>
                      <a:gd name="connsiteY16" fmla="*/ 3119757 h 7377802"/>
                      <a:gd name="connsiteX17" fmla="*/ 355368 w 2001779"/>
                      <a:gd name="connsiteY17" fmla="*/ 2177753 h 7377802"/>
                      <a:gd name="connsiteX18" fmla="*/ 12469 w 2001779"/>
                      <a:gd name="connsiteY18" fmla="*/ 834886 h 7377802"/>
                      <a:gd name="connsiteX0" fmla="*/ 12469 w 2001779"/>
                      <a:gd name="connsiteY0" fmla="*/ 834886 h 7377802"/>
                      <a:gd name="connsiteX1" fmla="*/ 236594 w 2001779"/>
                      <a:gd name="connsiteY1" fmla="*/ 590548 h 7377802"/>
                      <a:gd name="connsiteX2" fmla="*/ 165157 w 2001779"/>
                      <a:gd name="connsiteY2" fmla="*/ 588168 h 7377802"/>
                      <a:gd name="connsiteX3" fmla="*/ 286601 w 2001779"/>
                      <a:gd name="connsiteY3" fmla="*/ 483393 h 7377802"/>
                      <a:gd name="connsiteX4" fmla="*/ 281839 w 2001779"/>
                      <a:gd name="connsiteY4" fmla="*/ 326229 h 7377802"/>
                      <a:gd name="connsiteX5" fmla="*/ 238976 w 2001779"/>
                      <a:gd name="connsiteY5" fmla="*/ 233361 h 7377802"/>
                      <a:gd name="connsiteX6" fmla="*/ 303271 w 2001779"/>
                      <a:gd name="connsiteY6" fmla="*/ 169068 h 7377802"/>
                      <a:gd name="connsiteX7" fmla="*/ 329465 w 2001779"/>
                      <a:gd name="connsiteY7" fmla="*/ 0 h 7377802"/>
                      <a:gd name="connsiteX8" fmla="*/ 2001779 w 2001779"/>
                      <a:gd name="connsiteY8" fmla="*/ 844412 h 7377802"/>
                      <a:gd name="connsiteX9" fmla="*/ 2001779 w 2001779"/>
                      <a:gd name="connsiteY9" fmla="*/ 2246808 h 7377802"/>
                      <a:gd name="connsiteX10" fmla="*/ 577116 w 2001779"/>
                      <a:gd name="connsiteY10" fmla="*/ 7169942 h 7377802"/>
                      <a:gd name="connsiteX11" fmla="*/ 591710 w 2001779"/>
                      <a:gd name="connsiteY11" fmla="*/ 7377802 h 7377802"/>
                      <a:gd name="connsiteX12" fmla="*/ 560547 w 2001779"/>
                      <a:gd name="connsiteY12" fmla="*/ 7374824 h 7377802"/>
                      <a:gd name="connsiteX13" fmla="*/ 327084 w 2001779"/>
                      <a:gd name="connsiteY13" fmla="*/ 5295898 h 7377802"/>
                      <a:gd name="connsiteX14" fmla="*/ 265258 w 2001779"/>
                      <a:gd name="connsiteY14" fmla="*/ 5250829 h 7377802"/>
                      <a:gd name="connsiteX15" fmla="*/ 239585 w 2001779"/>
                      <a:gd name="connsiteY15" fmla="*/ 3202718 h 7377802"/>
                      <a:gd name="connsiteX16" fmla="*/ 212096 w 2001779"/>
                      <a:gd name="connsiteY16" fmla="*/ 3119757 h 7377802"/>
                      <a:gd name="connsiteX17" fmla="*/ 355368 w 2001779"/>
                      <a:gd name="connsiteY17" fmla="*/ 2177753 h 7377802"/>
                      <a:gd name="connsiteX18" fmla="*/ 12469 w 2001779"/>
                      <a:gd name="connsiteY18" fmla="*/ 834886 h 7377802"/>
                      <a:gd name="connsiteX0" fmla="*/ 12469 w 2001779"/>
                      <a:gd name="connsiteY0" fmla="*/ 834886 h 7377802"/>
                      <a:gd name="connsiteX1" fmla="*/ 236594 w 2001779"/>
                      <a:gd name="connsiteY1" fmla="*/ 590548 h 7377802"/>
                      <a:gd name="connsiteX2" fmla="*/ 165157 w 2001779"/>
                      <a:gd name="connsiteY2" fmla="*/ 588168 h 7377802"/>
                      <a:gd name="connsiteX3" fmla="*/ 286601 w 2001779"/>
                      <a:gd name="connsiteY3" fmla="*/ 483393 h 7377802"/>
                      <a:gd name="connsiteX4" fmla="*/ 281839 w 2001779"/>
                      <a:gd name="connsiteY4" fmla="*/ 326229 h 7377802"/>
                      <a:gd name="connsiteX5" fmla="*/ 238976 w 2001779"/>
                      <a:gd name="connsiteY5" fmla="*/ 233361 h 7377802"/>
                      <a:gd name="connsiteX6" fmla="*/ 303271 w 2001779"/>
                      <a:gd name="connsiteY6" fmla="*/ 169068 h 7377802"/>
                      <a:gd name="connsiteX7" fmla="*/ 329465 w 2001779"/>
                      <a:gd name="connsiteY7" fmla="*/ 0 h 7377802"/>
                      <a:gd name="connsiteX8" fmla="*/ 2001779 w 2001779"/>
                      <a:gd name="connsiteY8" fmla="*/ 844412 h 7377802"/>
                      <a:gd name="connsiteX9" fmla="*/ 2001779 w 2001779"/>
                      <a:gd name="connsiteY9" fmla="*/ 2246808 h 7377802"/>
                      <a:gd name="connsiteX10" fmla="*/ 612835 w 2001779"/>
                      <a:gd name="connsiteY10" fmla="*/ 7177085 h 7377802"/>
                      <a:gd name="connsiteX11" fmla="*/ 591710 w 2001779"/>
                      <a:gd name="connsiteY11" fmla="*/ 7377802 h 7377802"/>
                      <a:gd name="connsiteX12" fmla="*/ 560547 w 2001779"/>
                      <a:gd name="connsiteY12" fmla="*/ 7374824 h 7377802"/>
                      <a:gd name="connsiteX13" fmla="*/ 327084 w 2001779"/>
                      <a:gd name="connsiteY13" fmla="*/ 5295898 h 7377802"/>
                      <a:gd name="connsiteX14" fmla="*/ 265258 w 2001779"/>
                      <a:gd name="connsiteY14" fmla="*/ 5250829 h 7377802"/>
                      <a:gd name="connsiteX15" fmla="*/ 239585 w 2001779"/>
                      <a:gd name="connsiteY15" fmla="*/ 3202718 h 7377802"/>
                      <a:gd name="connsiteX16" fmla="*/ 212096 w 2001779"/>
                      <a:gd name="connsiteY16" fmla="*/ 3119757 h 7377802"/>
                      <a:gd name="connsiteX17" fmla="*/ 355368 w 2001779"/>
                      <a:gd name="connsiteY17" fmla="*/ 2177753 h 7377802"/>
                      <a:gd name="connsiteX18" fmla="*/ 12469 w 2001779"/>
                      <a:gd name="connsiteY18" fmla="*/ 834886 h 7377802"/>
                      <a:gd name="connsiteX0" fmla="*/ 12469 w 2001779"/>
                      <a:gd name="connsiteY0" fmla="*/ 834886 h 7377802"/>
                      <a:gd name="connsiteX1" fmla="*/ 236594 w 2001779"/>
                      <a:gd name="connsiteY1" fmla="*/ 590548 h 7377802"/>
                      <a:gd name="connsiteX2" fmla="*/ 165157 w 2001779"/>
                      <a:gd name="connsiteY2" fmla="*/ 588168 h 7377802"/>
                      <a:gd name="connsiteX3" fmla="*/ 286601 w 2001779"/>
                      <a:gd name="connsiteY3" fmla="*/ 483393 h 7377802"/>
                      <a:gd name="connsiteX4" fmla="*/ 281839 w 2001779"/>
                      <a:gd name="connsiteY4" fmla="*/ 326229 h 7377802"/>
                      <a:gd name="connsiteX5" fmla="*/ 238976 w 2001779"/>
                      <a:gd name="connsiteY5" fmla="*/ 233361 h 7377802"/>
                      <a:gd name="connsiteX6" fmla="*/ 303271 w 2001779"/>
                      <a:gd name="connsiteY6" fmla="*/ 169068 h 7377802"/>
                      <a:gd name="connsiteX7" fmla="*/ 329465 w 2001779"/>
                      <a:gd name="connsiteY7" fmla="*/ 0 h 7377802"/>
                      <a:gd name="connsiteX8" fmla="*/ 2001779 w 2001779"/>
                      <a:gd name="connsiteY8" fmla="*/ 844412 h 7377802"/>
                      <a:gd name="connsiteX9" fmla="*/ 2001779 w 2001779"/>
                      <a:gd name="connsiteY9" fmla="*/ 2246808 h 7377802"/>
                      <a:gd name="connsiteX10" fmla="*/ 612835 w 2001779"/>
                      <a:gd name="connsiteY10" fmla="*/ 7177085 h 7377802"/>
                      <a:gd name="connsiteX11" fmla="*/ 591710 w 2001779"/>
                      <a:gd name="connsiteY11" fmla="*/ 7377802 h 7377802"/>
                      <a:gd name="connsiteX12" fmla="*/ 560547 w 2001779"/>
                      <a:gd name="connsiteY12" fmla="*/ 7374824 h 7377802"/>
                      <a:gd name="connsiteX13" fmla="*/ 327084 w 2001779"/>
                      <a:gd name="connsiteY13" fmla="*/ 5295898 h 7377802"/>
                      <a:gd name="connsiteX14" fmla="*/ 265258 w 2001779"/>
                      <a:gd name="connsiteY14" fmla="*/ 5250829 h 7377802"/>
                      <a:gd name="connsiteX15" fmla="*/ 239585 w 2001779"/>
                      <a:gd name="connsiteY15" fmla="*/ 3202718 h 7377802"/>
                      <a:gd name="connsiteX16" fmla="*/ 212096 w 2001779"/>
                      <a:gd name="connsiteY16" fmla="*/ 3119757 h 7377802"/>
                      <a:gd name="connsiteX17" fmla="*/ 355368 w 2001779"/>
                      <a:gd name="connsiteY17" fmla="*/ 2177753 h 7377802"/>
                      <a:gd name="connsiteX18" fmla="*/ 12469 w 2001779"/>
                      <a:gd name="connsiteY18" fmla="*/ 834886 h 7377802"/>
                      <a:gd name="connsiteX0" fmla="*/ 12469 w 2001779"/>
                      <a:gd name="connsiteY0" fmla="*/ 834886 h 7377802"/>
                      <a:gd name="connsiteX1" fmla="*/ 236594 w 2001779"/>
                      <a:gd name="connsiteY1" fmla="*/ 590548 h 7377802"/>
                      <a:gd name="connsiteX2" fmla="*/ 165157 w 2001779"/>
                      <a:gd name="connsiteY2" fmla="*/ 588168 h 7377802"/>
                      <a:gd name="connsiteX3" fmla="*/ 286601 w 2001779"/>
                      <a:gd name="connsiteY3" fmla="*/ 483393 h 7377802"/>
                      <a:gd name="connsiteX4" fmla="*/ 281839 w 2001779"/>
                      <a:gd name="connsiteY4" fmla="*/ 326229 h 7377802"/>
                      <a:gd name="connsiteX5" fmla="*/ 238976 w 2001779"/>
                      <a:gd name="connsiteY5" fmla="*/ 233361 h 7377802"/>
                      <a:gd name="connsiteX6" fmla="*/ 303271 w 2001779"/>
                      <a:gd name="connsiteY6" fmla="*/ 169068 h 7377802"/>
                      <a:gd name="connsiteX7" fmla="*/ 329465 w 2001779"/>
                      <a:gd name="connsiteY7" fmla="*/ 0 h 7377802"/>
                      <a:gd name="connsiteX8" fmla="*/ 2001779 w 2001779"/>
                      <a:gd name="connsiteY8" fmla="*/ 844412 h 7377802"/>
                      <a:gd name="connsiteX9" fmla="*/ 2001779 w 2001779"/>
                      <a:gd name="connsiteY9" fmla="*/ 2246808 h 7377802"/>
                      <a:gd name="connsiteX10" fmla="*/ 608072 w 2001779"/>
                      <a:gd name="connsiteY10" fmla="*/ 7174704 h 7377802"/>
                      <a:gd name="connsiteX11" fmla="*/ 591710 w 2001779"/>
                      <a:gd name="connsiteY11" fmla="*/ 7377802 h 7377802"/>
                      <a:gd name="connsiteX12" fmla="*/ 560547 w 2001779"/>
                      <a:gd name="connsiteY12" fmla="*/ 7374824 h 7377802"/>
                      <a:gd name="connsiteX13" fmla="*/ 327084 w 2001779"/>
                      <a:gd name="connsiteY13" fmla="*/ 5295898 h 7377802"/>
                      <a:gd name="connsiteX14" fmla="*/ 265258 w 2001779"/>
                      <a:gd name="connsiteY14" fmla="*/ 5250829 h 7377802"/>
                      <a:gd name="connsiteX15" fmla="*/ 239585 w 2001779"/>
                      <a:gd name="connsiteY15" fmla="*/ 3202718 h 7377802"/>
                      <a:gd name="connsiteX16" fmla="*/ 212096 w 2001779"/>
                      <a:gd name="connsiteY16" fmla="*/ 3119757 h 7377802"/>
                      <a:gd name="connsiteX17" fmla="*/ 355368 w 2001779"/>
                      <a:gd name="connsiteY17" fmla="*/ 2177753 h 7377802"/>
                      <a:gd name="connsiteX18" fmla="*/ 12469 w 2001779"/>
                      <a:gd name="connsiteY18" fmla="*/ 834886 h 7377802"/>
                      <a:gd name="connsiteX0" fmla="*/ 12469 w 2001779"/>
                      <a:gd name="connsiteY0" fmla="*/ 834886 h 7377802"/>
                      <a:gd name="connsiteX1" fmla="*/ 236594 w 2001779"/>
                      <a:gd name="connsiteY1" fmla="*/ 590548 h 7377802"/>
                      <a:gd name="connsiteX2" fmla="*/ 165157 w 2001779"/>
                      <a:gd name="connsiteY2" fmla="*/ 588168 h 7377802"/>
                      <a:gd name="connsiteX3" fmla="*/ 286601 w 2001779"/>
                      <a:gd name="connsiteY3" fmla="*/ 483393 h 7377802"/>
                      <a:gd name="connsiteX4" fmla="*/ 281839 w 2001779"/>
                      <a:gd name="connsiteY4" fmla="*/ 326229 h 7377802"/>
                      <a:gd name="connsiteX5" fmla="*/ 238976 w 2001779"/>
                      <a:gd name="connsiteY5" fmla="*/ 233361 h 7377802"/>
                      <a:gd name="connsiteX6" fmla="*/ 303271 w 2001779"/>
                      <a:gd name="connsiteY6" fmla="*/ 169068 h 7377802"/>
                      <a:gd name="connsiteX7" fmla="*/ 329465 w 2001779"/>
                      <a:gd name="connsiteY7" fmla="*/ 0 h 7377802"/>
                      <a:gd name="connsiteX8" fmla="*/ 2001779 w 2001779"/>
                      <a:gd name="connsiteY8" fmla="*/ 844412 h 7377802"/>
                      <a:gd name="connsiteX9" fmla="*/ 2001779 w 2001779"/>
                      <a:gd name="connsiteY9" fmla="*/ 2246808 h 7377802"/>
                      <a:gd name="connsiteX10" fmla="*/ 655696 w 2001779"/>
                      <a:gd name="connsiteY10" fmla="*/ 6991348 h 7377802"/>
                      <a:gd name="connsiteX11" fmla="*/ 608072 w 2001779"/>
                      <a:gd name="connsiteY11" fmla="*/ 7174704 h 7377802"/>
                      <a:gd name="connsiteX12" fmla="*/ 591710 w 2001779"/>
                      <a:gd name="connsiteY12" fmla="*/ 7377802 h 7377802"/>
                      <a:gd name="connsiteX13" fmla="*/ 560547 w 2001779"/>
                      <a:gd name="connsiteY13" fmla="*/ 7374824 h 7377802"/>
                      <a:gd name="connsiteX14" fmla="*/ 327084 w 2001779"/>
                      <a:gd name="connsiteY14" fmla="*/ 5295898 h 7377802"/>
                      <a:gd name="connsiteX15" fmla="*/ 265258 w 2001779"/>
                      <a:gd name="connsiteY15" fmla="*/ 5250829 h 7377802"/>
                      <a:gd name="connsiteX16" fmla="*/ 239585 w 2001779"/>
                      <a:gd name="connsiteY16" fmla="*/ 3202718 h 7377802"/>
                      <a:gd name="connsiteX17" fmla="*/ 212096 w 2001779"/>
                      <a:gd name="connsiteY17" fmla="*/ 3119757 h 7377802"/>
                      <a:gd name="connsiteX18" fmla="*/ 355368 w 2001779"/>
                      <a:gd name="connsiteY18" fmla="*/ 2177753 h 7377802"/>
                      <a:gd name="connsiteX19" fmla="*/ 12469 w 2001779"/>
                      <a:gd name="connsiteY19" fmla="*/ 834886 h 7377802"/>
                      <a:gd name="connsiteX0" fmla="*/ 12469 w 2001779"/>
                      <a:gd name="connsiteY0" fmla="*/ 834886 h 7610473"/>
                      <a:gd name="connsiteX1" fmla="*/ 236594 w 2001779"/>
                      <a:gd name="connsiteY1" fmla="*/ 590548 h 7610473"/>
                      <a:gd name="connsiteX2" fmla="*/ 165157 w 2001779"/>
                      <a:gd name="connsiteY2" fmla="*/ 588168 h 7610473"/>
                      <a:gd name="connsiteX3" fmla="*/ 286601 w 2001779"/>
                      <a:gd name="connsiteY3" fmla="*/ 483393 h 7610473"/>
                      <a:gd name="connsiteX4" fmla="*/ 281839 w 2001779"/>
                      <a:gd name="connsiteY4" fmla="*/ 326229 h 7610473"/>
                      <a:gd name="connsiteX5" fmla="*/ 238976 w 2001779"/>
                      <a:gd name="connsiteY5" fmla="*/ 233361 h 7610473"/>
                      <a:gd name="connsiteX6" fmla="*/ 303271 w 2001779"/>
                      <a:gd name="connsiteY6" fmla="*/ 169068 h 7610473"/>
                      <a:gd name="connsiteX7" fmla="*/ 329465 w 2001779"/>
                      <a:gd name="connsiteY7" fmla="*/ 0 h 7610473"/>
                      <a:gd name="connsiteX8" fmla="*/ 2001779 w 2001779"/>
                      <a:gd name="connsiteY8" fmla="*/ 844412 h 7610473"/>
                      <a:gd name="connsiteX9" fmla="*/ 2001779 w 2001779"/>
                      <a:gd name="connsiteY9" fmla="*/ 2246808 h 7610473"/>
                      <a:gd name="connsiteX10" fmla="*/ 1160521 w 2001779"/>
                      <a:gd name="connsiteY10" fmla="*/ 7610473 h 7610473"/>
                      <a:gd name="connsiteX11" fmla="*/ 608072 w 2001779"/>
                      <a:gd name="connsiteY11" fmla="*/ 7174704 h 7610473"/>
                      <a:gd name="connsiteX12" fmla="*/ 591710 w 2001779"/>
                      <a:gd name="connsiteY12" fmla="*/ 7377802 h 7610473"/>
                      <a:gd name="connsiteX13" fmla="*/ 560547 w 2001779"/>
                      <a:gd name="connsiteY13" fmla="*/ 7374824 h 7610473"/>
                      <a:gd name="connsiteX14" fmla="*/ 327084 w 2001779"/>
                      <a:gd name="connsiteY14" fmla="*/ 5295898 h 7610473"/>
                      <a:gd name="connsiteX15" fmla="*/ 265258 w 2001779"/>
                      <a:gd name="connsiteY15" fmla="*/ 5250829 h 7610473"/>
                      <a:gd name="connsiteX16" fmla="*/ 239585 w 2001779"/>
                      <a:gd name="connsiteY16" fmla="*/ 3202718 h 7610473"/>
                      <a:gd name="connsiteX17" fmla="*/ 212096 w 2001779"/>
                      <a:gd name="connsiteY17" fmla="*/ 3119757 h 7610473"/>
                      <a:gd name="connsiteX18" fmla="*/ 355368 w 2001779"/>
                      <a:gd name="connsiteY18" fmla="*/ 2177753 h 7610473"/>
                      <a:gd name="connsiteX19" fmla="*/ 12469 w 2001779"/>
                      <a:gd name="connsiteY19" fmla="*/ 834886 h 7610473"/>
                      <a:gd name="connsiteX0" fmla="*/ 12469 w 2001779"/>
                      <a:gd name="connsiteY0" fmla="*/ 834886 h 7610814"/>
                      <a:gd name="connsiteX1" fmla="*/ 236594 w 2001779"/>
                      <a:gd name="connsiteY1" fmla="*/ 590548 h 7610814"/>
                      <a:gd name="connsiteX2" fmla="*/ 165157 w 2001779"/>
                      <a:gd name="connsiteY2" fmla="*/ 588168 h 7610814"/>
                      <a:gd name="connsiteX3" fmla="*/ 286601 w 2001779"/>
                      <a:gd name="connsiteY3" fmla="*/ 483393 h 7610814"/>
                      <a:gd name="connsiteX4" fmla="*/ 281839 w 2001779"/>
                      <a:gd name="connsiteY4" fmla="*/ 326229 h 7610814"/>
                      <a:gd name="connsiteX5" fmla="*/ 238976 w 2001779"/>
                      <a:gd name="connsiteY5" fmla="*/ 233361 h 7610814"/>
                      <a:gd name="connsiteX6" fmla="*/ 303271 w 2001779"/>
                      <a:gd name="connsiteY6" fmla="*/ 169068 h 7610814"/>
                      <a:gd name="connsiteX7" fmla="*/ 329465 w 2001779"/>
                      <a:gd name="connsiteY7" fmla="*/ 0 h 7610814"/>
                      <a:gd name="connsiteX8" fmla="*/ 2001779 w 2001779"/>
                      <a:gd name="connsiteY8" fmla="*/ 844412 h 7610814"/>
                      <a:gd name="connsiteX9" fmla="*/ 2001779 w 2001779"/>
                      <a:gd name="connsiteY9" fmla="*/ 2246808 h 7610814"/>
                      <a:gd name="connsiteX10" fmla="*/ 1160521 w 2001779"/>
                      <a:gd name="connsiteY10" fmla="*/ 7610473 h 7610814"/>
                      <a:gd name="connsiteX11" fmla="*/ 608072 w 2001779"/>
                      <a:gd name="connsiteY11" fmla="*/ 7174704 h 7610814"/>
                      <a:gd name="connsiteX12" fmla="*/ 591710 w 2001779"/>
                      <a:gd name="connsiteY12" fmla="*/ 7377802 h 7610814"/>
                      <a:gd name="connsiteX13" fmla="*/ 560547 w 2001779"/>
                      <a:gd name="connsiteY13" fmla="*/ 7374824 h 7610814"/>
                      <a:gd name="connsiteX14" fmla="*/ 327084 w 2001779"/>
                      <a:gd name="connsiteY14" fmla="*/ 5295898 h 7610814"/>
                      <a:gd name="connsiteX15" fmla="*/ 265258 w 2001779"/>
                      <a:gd name="connsiteY15" fmla="*/ 5250829 h 7610814"/>
                      <a:gd name="connsiteX16" fmla="*/ 239585 w 2001779"/>
                      <a:gd name="connsiteY16" fmla="*/ 3202718 h 7610814"/>
                      <a:gd name="connsiteX17" fmla="*/ 212096 w 2001779"/>
                      <a:gd name="connsiteY17" fmla="*/ 3119757 h 7610814"/>
                      <a:gd name="connsiteX18" fmla="*/ 355368 w 2001779"/>
                      <a:gd name="connsiteY18" fmla="*/ 2177753 h 7610814"/>
                      <a:gd name="connsiteX19" fmla="*/ 12469 w 2001779"/>
                      <a:gd name="connsiteY19" fmla="*/ 834886 h 7610814"/>
                      <a:gd name="connsiteX0" fmla="*/ 12469 w 2001779"/>
                      <a:gd name="connsiteY0" fmla="*/ 834886 h 7610830"/>
                      <a:gd name="connsiteX1" fmla="*/ 236594 w 2001779"/>
                      <a:gd name="connsiteY1" fmla="*/ 590548 h 7610830"/>
                      <a:gd name="connsiteX2" fmla="*/ 165157 w 2001779"/>
                      <a:gd name="connsiteY2" fmla="*/ 588168 h 7610830"/>
                      <a:gd name="connsiteX3" fmla="*/ 286601 w 2001779"/>
                      <a:gd name="connsiteY3" fmla="*/ 483393 h 7610830"/>
                      <a:gd name="connsiteX4" fmla="*/ 281839 w 2001779"/>
                      <a:gd name="connsiteY4" fmla="*/ 326229 h 7610830"/>
                      <a:gd name="connsiteX5" fmla="*/ 238976 w 2001779"/>
                      <a:gd name="connsiteY5" fmla="*/ 233361 h 7610830"/>
                      <a:gd name="connsiteX6" fmla="*/ 303271 w 2001779"/>
                      <a:gd name="connsiteY6" fmla="*/ 169068 h 7610830"/>
                      <a:gd name="connsiteX7" fmla="*/ 329465 w 2001779"/>
                      <a:gd name="connsiteY7" fmla="*/ 0 h 7610830"/>
                      <a:gd name="connsiteX8" fmla="*/ 2001779 w 2001779"/>
                      <a:gd name="connsiteY8" fmla="*/ 844412 h 7610830"/>
                      <a:gd name="connsiteX9" fmla="*/ 2001779 w 2001779"/>
                      <a:gd name="connsiteY9" fmla="*/ 2246808 h 7610830"/>
                      <a:gd name="connsiteX10" fmla="*/ 1160521 w 2001779"/>
                      <a:gd name="connsiteY10" fmla="*/ 7610473 h 7610830"/>
                      <a:gd name="connsiteX11" fmla="*/ 608072 w 2001779"/>
                      <a:gd name="connsiteY11" fmla="*/ 7174704 h 7610830"/>
                      <a:gd name="connsiteX12" fmla="*/ 591710 w 2001779"/>
                      <a:gd name="connsiteY12" fmla="*/ 7377802 h 7610830"/>
                      <a:gd name="connsiteX13" fmla="*/ 560547 w 2001779"/>
                      <a:gd name="connsiteY13" fmla="*/ 7374824 h 7610830"/>
                      <a:gd name="connsiteX14" fmla="*/ 327084 w 2001779"/>
                      <a:gd name="connsiteY14" fmla="*/ 5295898 h 7610830"/>
                      <a:gd name="connsiteX15" fmla="*/ 265258 w 2001779"/>
                      <a:gd name="connsiteY15" fmla="*/ 5250829 h 7610830"/>
                      <a:gd name="connsiteX16" fmla="*/ 239585 w 2001779"/>
                      <a:gd name="connsiteY16" fmla="*/ 3202718 h 7610830"/>
                      <a:gd name="connsiteX17" fmla="*/ 212096 w 2001779"/>
                      <a:gd name="connsiteY17" fmla="*/ 3119757 h 7610830"/>
                      <a:gd name="connsiteX18" fmla="*/ 355368 w 2001779"/>
                      <a:gd name="connsiteY18" fmla="*/ 2177753 h 7610830"/>
                      <a:gd name="connsiteX19" fmla="*/ 12469 w 2001779"/>
                      <a:gd name="connsiteY19" fmla="*/ 834886 h 7610830"/>
                      <a:gd name="connsiteX0" fmla="*/ 12469 w 2001779"/>
                      <a:gd name="connsiteY0" fmla="*/ 834886 h 7610830"/>
                      <a:gd name="connsiteX1" fmla="*/ 236594 w 2001779"/>
                      <a:gd name="connsiteY1" fmla="*/ 590548 h 7610830"/>
                      <a:gd name="connsiteX2" fmla="*/ 165157 w 2001779"/>
                      <a:gd name="connsiteY2" fmla="*/ 588168 h 7610830"/>
                      <a:gd name="connsiteX3" fmla="*/ 286601 w 2001779"/>
                      <a:gd name="connsiteY3" fmla="*/ 483393 h 7610830"/>
                      <a:gd name="connsiteX4" fmla="*/ 281839 w 2001779"/>
                      <a:gd name="connsiteY4" fmla="*/ 326229 h 7610830"/>
                      <a:gd name="connsiteX5" fmla="*/ 238976 w 2001779"/>
                      <a:gd name="connsiteY5" fmla="*/ 233361 h 7610830"/>
                      <a:gd name="connsiteX6" fmla="*/ 303271 w 2001779"/>
                      <a:gd name="connsiteY6" fmla="*/ 169068 h 7610830"/>
                      <a:gd name="connsiteX7" fmla="*/ 329465 w 2001779"/>
                      <a:gd name="connsiteY7" fmla="*/ 0 h 7610830"/>
                      <a:gd name="connsiteX8" fmla="*/ 2001779 w 2001779"/>
                      <a:gd name="connsiteY8" fmla="*/ 844412 h 7610830"/>
                      <a:gd name="connsiteX9" fmla="*/ 2001779 w 2001779"/>
                      <a:gd name="connsiteY9" fmla="*/ 2246808 h 7610830"/>
                      <a:gd name="connsiteX10" fmla="*/ 1160521 w 2001779"/>
                      <a:gd name="connsiteY10" fmla="*/ 7610473 h 7610830"/>
                      <a:gd name="connsiteX11" fmla="*/ 608072 w 2001779"/>
                      <a:gd name="connsiteY11" fmla="*/ 7174704 h 7610830"/>
                      <a:gd name="connsiteX12" fmla="*/ 591710 w 2001779"/>
                      <a:gd name="connsiteY12" fmla="*/ 7377802 h 7610830"/>
                      <a:gd name="connsiteX13" fmla="*/ 560547 w 2001779"/>
                      <a:gd name="connsiteY13" fmla="*/ 7374824 h 7610830"/>
                      <a:gd name="connsiteX14" fmla="*/ 327084 w 2001779"/>
                      <a:gd name="connsiteY14" fmla="*/ 5295898 h 7610830"/>
                      <a:gd name="connsiteX15" fmla="*/ 265258 w 2001779"/>
                      <a:gd name="connsiteY15" fmla="*/ 5250829 h 7610830"/>
                      <a:gd name="connsiteX16" fmla="*/ 239585 w 2001779"/>
                      <a:gd name="connsiteY16" fmla="*/ 3202718 h 7610830"/>
                      <a:gd name="connsiteX17" fmla="*/ 212096 w 2001779"/>
                      <a:gd name="connsiteY17" fmla="*/ 3119757 h 7610830"/>
                      <a:gd name="connsiteX18" fmla="*/ 355368 w 2001779"/>
                      <a:gd name="connsiteY18" fmla="*/ 2177753 h 7610830"/>
                      <a:gd name="connsiteX19" fmla="*/ 12469 w 2001779"/>
                      <a:gd name="connsiteY19" fmla="*/ 834886 h 7610830"/>
                      <a:gd name="connsiteX0" fmla="*/ 12469 w 2001779"/>
                      <a:gd name="connsiteY0" fmla="*/ 834886 h 7610790"/>
                      <a:gd name="connsiteX1" fmla="*/ 236594 w 2001779"/>
                      <a:gd name="connsiteY1" fmla="*/ 590548 h 7610790"/>
                      <a:gd name="connsiteX2" fmla="*/ 165157 w 2001779"/>
                      <a:gd name="connsiteY2" fmla="*/ 588168 h 7610790"/>
                      <a:gd name="connsiteX3" fmla="*/ 286601 w 2001779"/>
                      <a:gd name="connsiteY3" fmla="*/ 483393 h 7610790"/>
                      <a:gd name="connsiteX4" fmla="*/ 281839 w 2001779"/>
                      <a:gd name="connsiteY4" fmla="*/ 326229 h 7610790"/>
                      <a:gd name="connsiteX5" fmla="*/ 238976 w 2001779"/>
                      <a:gd name="connsiteY5" fmla="*/ 233361 h 7610790"/>
                      <a:gd name="connsiteX6" fmla="*/ 303271 w 2001779"/>
                      <a:gd name="connsiteY6" fmla="*/ 169068 h 7610790"/>
                      <a:gd name="connsiteX7" fmla="*/ 329465 w 2001779"/>
                      <a:gd name="connsiteY7" fmla="*/ 0 h 7610790"/>
                      <a:gd name="connsiteX8" fmla="*/ 2001779 w 2001779"/>
                      <a:gd name="connsiteY8" fmla="*/ 844412 h 7610790"/>
                      <a:gd name="connsiteX9" fmla="*/ 2001779 w 2001779"/>
                      <a:gd name="connsiteY9" fmla="*/ 2246808 h 7610790"/>
                      <a:gd name="connsiteX10" fmla="*/ 1160521 w 2001779"/>
                      <a:gd name="connsiteY10" fmla="*/ 7610473 h 7610790"/>
                      <a:gd name="connsiteX11" fmla="*/ 608072 w 2001779"/>
                      <a:gd name="connsiteY11" fmla="*/ 7174704 h 7610790"/>
                      <a:gd name="connsiteX12" fmla="*/ 591710 w 2001779"/>
                      <a:gd name="connsiteY12" fmla="*/ 7377802 h 7610790"/>
                      <a:gd name="connsiteX13" fmla="*/ 560547 w 2001779"/>
                      <a:gd name="connsiteY13" fmla="*/ 7374824 h 7610790"/>
                      <a:gd name="connsiteX14" fmla="*/ 327084 w 2001779"/>
                      <a:gd name="connsiteY14" fmla="*/ 5295898 h 7610790"/>
                      <a:gd name="connsiteX15" fmla="*/ 265258 w 2001779"/>
                      <a:gd name="connsiteY15" fmla="*/ 5250829 h 7610790"/>
                      <a:gd name="connsiteX16" fmla="*/ 239585 w 2001779"/>
                      <a:gd name="connsiteY16" fmla="*/ 3202718 h 7610790"/>
                      <a:gd name="connsiteX17" fmla="*/ 212096 w 2001779"/>
                      <a:gd name="connsiteY17" fmla="*/ 3119757 h 7610790"/>
                      <a:gd name="connsiteX18" fmla="*/ 355368 w 2001779"/>
                      <a:gd name="connsiteY18" fmla="*/ 2177753 h 7610790"/>
                      <a:gd name="connsiteX19" fmla="*/ 12469 w 2001779"/>
                      <a:gd name="connsiteY19" fmla="*/ 834886 h 7610790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160521 w 2001779"/>
                      <a:gd name="connsiteY10" fmla="*/ 7615235 h 7615547"/>
                      <a:gd name="connsiteX11" fmla="*/ 608072 w 2001779"/>
                      <a:gd name="connsiteY11" fmla="*/ 7174704 h 7615547"/>
                      <a:gd name="connsiteX12" fmla="*/ 591710 w 2001779"/>
                      <a:gd name="connsiteY12" fmla="*/ 7377802 h 7615547"/>
                      <a:gd name="connsiteX13" fmla="*/ 560547 w 2001779"/>
                      <a:gd name="connsiteY13" fmla="*/ 7374824 h 7615547"/>
                      <a:gd name="connsiteX14" fmla="*/ 327084 w 2001779"/>
                      <a:gd name="connsiteY14" fmla="*/ 5295898 h 7615547"/>
                      <a:gd name="connsiteX15" fmla="*/ 265258 w 2001779"/>
                      <a:gd name="connsiteY15" fmla="*/ 5250829 h 7615547"/>
                      <a:gd name="connsiteX16" fmla="*/ 239585 w 2001779"/>
                      <a:gd name="connsiteY16" fmla="*/ 3202718 h 7615547"/>
                      <a:gd name="connsiteX17" fmla="*/ 212096 w 2001779"/>
                      <a:gd name="connsiteY17" fmla="*/ 3119757 h 7615547"/>
                      <a:gd name="connsiteX18" fmla="*/ 355368 w 2001779"/>
                      <a:gd name="connsiteY18" fmla="*/ 2177753 h 7615547"/>
                      <a:gd name="connsiteX19" fmla="*/ 12469 w 2001779"/>
                      <a:gd name="connsiteY19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224815 w 2001779"/>
                      <a:gd name="connsiteY10" fmla="*/ 7193753 h 7615547"/>
                      <a:gd name="connsiteX11" fmla="*/ 1160521 w 2001779"/>
                      <a:gd name="connsiteY11" fmla="*/ 7615235 h 7615547"/>
                      <a:gd name="connsiteX12" fmla="*/ 608072 w 2001779"/>
                      <a:gd name="connsiteY12" fmla="*/ 7174704 h 7615547"/>
                      <a:gd name="connsiteX13" fmla="*/ 591710 w 2001779"/>
                      <a:gd name="connsiteY13" fmla="*/ 7377802 h 7615547"/>
                      <a:gd name="connsiteX14" fmla="*/ 560547 w 2001779"/>
                      <a:gd name="connsiteY14" fmla="*/ 7374824 h 7615547"/>
                      <a:gd name="connsiteX15" fmla="*/ 327084 w 2001779"/>
                      <a:gd name="connsiteY15" fmla="*/ 5295898 h 7615547"/>
                      <a:gd name="connsiteX16" fmla="*/ 265258 w 2001779"/>
                      <a:gd name="connsiteY16" fmla="*/ 5250829 h 7615547"/>
                      <a:gd name="connsiteX17" fmla="*/ 239585 w 2001779"/>
                      <a:gd name="connsiteY17" fmla="*/ 3202718 h 7615547"/>
                      <a:gd name="connsiteX18" fmla="*/ 212096 w 2001779"/>
                      <a:gd name="connsiteY18" fmla="*/ 3119757 h 7615547"/>
                      <a:gd name="connsiteX19" fmla="*/ 355368 w 2001779"/>
                      <a:gd name="connsiteY19" fmla="*/ 2177753 h 7615547"/>
                      <a:gd name="connsiteX20" fmla="*/ 12469 w 2001779"/>
                      <a:gd name="connsiteY20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091465 w 2001779"/>
                      <a:gd name="connsiteY10" fmla="*/ 7308053 h 7615547"/>
                      <a:gd name="connsiteX11" fmla="*/ 1160521 w 2001779"/>
                      <a:gd name="connsiteY11" fmla="*/ 7615235 h 7615547"/>
                      <a:gd name="connsiteX12" fmla="*/ 608072 w 2001779"/>
                      <a:gd name="connsiteY12" fmla="*/ 7174704 h 7615547"/>
                      <a:gd name="connsiteX13" fmla="*/ 591710 w 2001779"/>
                      <a:gd name="connsiteY13" fmla="*/ 7377802 h 7615547"/>
                      <a:gd name="connsiteX14" fmla="*/ 560547 w 2001779"/>
                      <a:gd name="connsiteY14" fmla="*/ 7374824 h 7615547"/>
                      <a:gd name="connsiteX15" fmla="*/ 327084 w 2001779"/>
                      <a:gd name="connsiteY15" fmla="*/ 5295898 h 7615547"/>
                      <a:gd name="connsiteX16" fmla="*/ 265258 w 2001779"/>
                      <a:gd name="connsiteY16" fmla="*/ 5250829 h 7615547"/>
                      <a:gd name="connsiteX17" fmla="*/ 239585 w 2001779"/>
                      <a:gd name="connsiteY17" fmla="*/ 3202718 h 7615547"/>
                      <a:gd name="connsiteX18" fmla="*/ 212096 w 2001779"/>
                      <a:gd name="connsiteY18" fmla="*/ 3119757 h 7615547"/>
                      <a:gd name="connsiteX19" fmla="*/ 355368 w 2001779"/>
                      <a:gd name="connsiteY19" fmla="*/ 2177753 h 7615547"/>
                      <a:gd name="connsiteX20" fmla="*/ 12469 w 2001779"/>
                      <a:gd name="connsiteY20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160521 w 2001779"/>
                      <a:gd name="connsiteY10" fmla="*/ 7396159 h 7615547"/>
                      <a:gd name="connsiteX11" fmla="*/ 1160521 w 2001779"/>
                      <a:gd name="connsiteY11" fmla="*/ 7615235 h 7615547"/>
                      <a:gd name="connsiteX12" fmla="*/ 608072 w 2001779"/>
                      <a:gd name="connsiteY12" fmla="*/ 7174704 h 7615547"/>
                      <a:gd name="connsiteX13" fmla="*/ 591710 w 2001779"/>
                      <a:gd name="connsiteY13" fmla="*/ 7377802 h 7615547"/>
                      <a:gd name="connsiteX14" fmla="*/ 560547 w 2001779"/>
                      <a:gd name="connsiteY14" fmla="*/ 7374824 h 7615547"/>
                      <a:gd name="connsiteX15" fmla="*/ 327084 w 2001779"/>
                      <a:gd name="connsiteY15" fmla="*/ 5295898 h 7615547"/>
                      <a:gd name="connsiteX16" fmla="*/ 265258 w 2001779"/>
                      <a:gd name="connsiteY16" fmla="*/ 5250829 h 7615547"/>
                      <a:gd name="connsiteX17" fmla="*/ 239585 w 2001779"/>
                      <a:gd name="connsiteY17" fmla="*/ 3202718 h 7615547"/>
                      <a:gd name="connsiteX18" fmla="*/ 212096 w 2001779"/>
                      <a:gd name="connsiteY18" fmla="*/ 3119757 h 7615547"/>
                      <a:gd name="connsiteX19" fmla="*/ 355368 w 2001779"/>
                      <a:gd name="connsiteY19" fmla="*/ 2177753 h 7615547"/>
                      <a:gd name="connsiteX20" fmla="*/ 12469 w 2001779"/>
                      <a:gd name="connsiteY20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160521 w 2001779"/>
                      <a:gd name="connsiteY10" fmla="*/ 7396159 h 7615547"/>
                      <a:gd name="connsiteX11" fmla="*/ 1160521 w 2001779"/>
                      <a:gd name="connsiteY11" fmla="*/ 7615235 h 7615547"/>
                      <a:gd name="connsiteX12" fmla="*/ 608072 w 2001779"/>
                      <a:gd name="connsiteY12" fmla="*/ 7174704 h 7615547"/>
                      <a:gd name="connsiteX13" fmla="*/ 591710 w 2001779"/>
                      <a:gd name="connsiteY13" fmla="*/ 7377802 h 7615547"/>
                      <a:gd name="connsiteX14" fmla="*/ 560547 w 2001779"/>
                      <a:gd name="connsiteY14" fmla="*/ 7374824 h 7615547"/>
                      <a:gd name="connsiteX15" fmla="*/ 327084 w 2001779"/>
                      <a:gd name="connsiteY15" fmla="*/ 5295898 h 7615547"/>
                      <a:gd name="connsiteX16" fmla="*/ 265258 w 2001779"/>
                      <a:gd name="connsiteY16" fmla="*/ 5250829 h 7615547"/>
                      <a:gd name="connsiteX17" fmla="*/ 239585 w 2001779"/>
                      <a:gd name="connsiteY17" fmla="*/ 3202718 h 7615547"/>
                      <a:gd name="connsiteX18" fmla="*/ 212096 w 2001779"/>
                      <a:gd name="connsiteY18" fmla="*/ 3119757 h 7615547"/>
                      <a:gd name="connsiteX19" fmla="*/ 355368 w 2001779"/>
                      <a:gd name="connsiteY19" fmla="*/ 2177753 h 7615547"/>
                      <a:gd name="connsiteX20" fmla="*/ 12469 w 2001779"/>
                      <a:gd name="connsiteY20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160521 w 2001779"/>
                      <a:gd name="connsiteY10" fmla="*/ 7396159 h 7615547"/>
                      <a:gd name="connsiteX11" fmla="*/ 1160521 w 2001779"/>
                      <a:gd name="connsiteY11" fmla="*/ 7615235 h 7615547"/>
                      <a:gd name="connsiteX12" fmla="*/ 608072 w 2001779"/>
                      <a:gd name="connsiteY12" fmla="*/ 7174704 h 7615547"/>
                      <a:gd name="connsiteX13" fmla="*/ 591710 w 2001779"/>
                      <a:gd name="connsiteY13" fmla="*/ 7377802 h 7615547"/>
                      <a:gd name="connsiteX14" fmla="*/ 560547 w 2001779"/>
                      <a:gd name="connsiteY14" fmla="*/ 7374824 h 7615547"/>
                      <a:gd name="connsiteX15" fmla="*/ 327084 w 2001779"/>
                      <a:gd name="connsiteY15" fmla="*/ 5295898 h 7615547"/>
                      <a:gd name="connsiteX16" fmla="*/ 265258 w 2001779"/>
                      <a:gd name="connsiteY16" fmla="*/ 5250829 h 7615547"/>
                      <a:gd name="connsiteX17" fmla="*/ 239585 w 2001779"/>
                      <a:gd name="connsiteY17" fmla="*/ 3202718 h 7615547"/>
                      <a:gd name="connsiteX18" fmla="*/ 212096 w 2001779"/>
                      <a:gd name="connsiteY18" fmla="*/ 3119757 h 7615547"/>
                      <a:gd name="connsiteX19" fmla="*/ 355368 w 2001779"/>
                      <a:gd name="connsiteY19" fmla="*/ 2177753 h 7615547"/>
                      <a:gd name="connsiteX20" fmla="*/ 12469 w 2001779"/>
                      <a:gd name="connsiteY20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160521 w 2001779"/>
                      <a:gd name="connsiteY10" fmla="*/ 7396159 h 7615547"/>
                      <a:gd name="connsiteX11" fmla="*/ 1160521 w 2001779"/>
                      <a:gd name="connsiteY11" fmla="*/ 7615235 h 7615547"/>
                      <a:gd name="connsiteX12" fmla="*/ 608072 w 2001779"/>
                      <a:gd name="connsiteY12" fmla="*/ 7174704 h 7615547"/>
                      <a:gd name="connsiteX13" fmla="*/ 591710 w 2001779"/>
                      <a:gd name="connsiteY13" fmla="*/ 7377802 h 7615547"/>
                      <a:gd name="connsiteX14" fmla="*/ 560547 w 2001779"/>
                      <a:gd name="connsiteY14" fmla="*/ 7374824 h 7615547"/>
                      <a:gd name="connsiteX15" fmla="*/ 327084 w 2001779"/>
                      <a:gd name="connsiteY15" fmla="*/ 5295898 h 7615547"/>
                      <a:gd name="connsiteX16" fmla="*/ 265258 w 2001779"/>
                      <a:gd name="connsiteY16" fmla="*/ 5250829 h 7615547"/>
                      <a:gd name="connsiteX17" fmla="*/ 239585 w 2001779"/>
                      <a:gd name="connsiteY17" fmla="*/ 3202718 h 7615547"/>
                      <a:gd name="connsiteX18" fmla="*/ 212096 w 2001779"/>
                      <a:gd name="connsiteY18" fmla="*/ 3119757 h 7615547"/>
                      <a:gd name="connsiteX19" fmla="*/ 355368 w 2001779"/>
                      <a:gd name="connsiteY19" fmla="*/ 2177753 h 7615547"/>
                      <a:gd name="connsiteX20" fmla="*/ 12469 w 2001779"/>
                      <a:gd name="connsiteY20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160521 w 2001779"/>
                      <a:gd name="connsiteY10" fmla="*/ 7396159 h 7615547"/>
                      <a:gd name="connsiteX11" fmla="*/ 1160521 w 2001779"/>
                      <a:gd name="connsiteY11" fmla="*/ 7615235 h 7615547"/>
                      <a:gd name="connsiteX12" fmla="*/ 608072 w 2001779"/>
                      <a:gd name="connsiteY12" fmla="*/ 7174704 h 7615547"/>
                      <a:gd name="connsiteX13" fmla="*/ 591710 w 2001779"/>
                      <a:gd name="connsiteY13" fmla="*/ 7377802 h 7615547"/>
                      <a:gd name="connsiteX14" fmla="*/ 560547 w 2001779"/>
                      <a:gd name="connsiteY14" fmla="*/ 7374824 h 7615547"/>
                      <a:gd name="connsiteX15" fmla="*/ 327084 w 2001779"/>
                      <a:gd name="connsiteY15" fmla="*/ 5295898 h 7615547"/>
                      <a:gd name="connsiteX16" fmla="*/ 265258 w 2001779"/>
                      <a:gd name="connsiteY16" fmla="*/ 5250829 h 7615547"/>
                      <a:gd name="connsiteX17" fmla="*/ 239585 w 2001779"/>
                      <a:gd name="connsiteY17" fmla="*/ 3202718 h 7615547"/>
                      <a:gd name="connsiteX18" fmla="*/ 212096 w 2001779"/>
                      <a:gd name="connsiteY18" fmla="*/ 3119757 h 7615547"/>
                      <a:gd name="connsiteX19" fmla="*/ 355368 w 2001779"/>
                      <a:gd name="connsiteY19" fmla="*/ 2177753 h 7615547"/>
                      <a:gd name="connsiteX20" fmla="*/ 12469 w 2001779"/>
                      <a:gd name="connsiteY20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160521 w 2001779"/>
                      <a:gd name="connsiteY10" fmla="*/ 7396159 h 7615547"/>
                      <a:gd name="connsiteX11" fmla="*/ 1160521 w 2001779"/>
                      <a:gd name="connsiteY11" fmla="*/ 7615235 h 7615547"/>
                      <a:gd name="connsiteX12" fmla="*/ 608072 w 2001779"/>
                      <a:gd name="connsiteY12" fmla="*/ 7174704 h 7615547"/>
                      <a:gd name="connsiteX13" fmla="*/ 591710 w 2001779"/>
                      <a:gd name="connsiteY13" fmla="*/ 7377802 h 7615547"/>
                      <a:gd name="connsiteX14" fmla="*/ 560547 w 2001779"/>
                      <a:gd name="connsiteY14" fmla="*/ 7374824 h 7615547"/>
                      <a:gd name="connsiteX15" fmla="*/ 327084 w 2001779"/>
                      <a:gd name="connsiteY15" fmla="*/ 5295898 h 7615547"/>
                      <a:gd name="connsiteX16" fmla="*/ 265258 w 2001779"/>
                      <a:gd name="connsiteY16" fmla="*/ 5250829 h 7615547"/>
                      <a:gd name="connsiteX17" fmla="*/ 239585 w 2001779"/>
                      <a:gd name="connsiteY17" fmla="*/ 3202718 h 7615547"/>
                      <a:gd name="connsiteX18" fmla="*/ 212096 w 2001779"/>
                      <a:gd name="connsiteY18" fmla="*/ 3119757 h 7615547"/>
                      <a:gd name="connsiteX19" fmla="*/ 355368 w 2001779"/>
                      <a:gd name="connsiteY19" fmla="*/ 2177753 h 7615547"/>
                      <a:gd name="connsiteX20" fmla="*/ 12469 w 2001779"/>
                      <a:gd name="connsiteY20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160521 w 2001779"/>
                      <a:gd name="connsiteY10" fmla="*/ 7396159 h 7615547"/>
                      <a:gd name="connsiteX11" fmla="*/ 1160521 w 2001779"/>
                      <a:gd name="connsiteY11" fmla="*/ 7615235 h 7615547"/>
                      <a:gd name="connsiteX12" fmla="*/ 608072 w 2001779"/>
                      <a:gd name="connsiteY12" fmla="*/ 7174704 h 7615547"/>
                      <a:gd name="connsiteX13" fmla="*/ 591710 w 2001779"/>
                      <a:gd name="connsiteY13" fmla="*/ 7377802 h 7615547"/>
                      <a:gd name="connsiteX14" fmla="*/ 560547 w 2001779"/>
                      <a:gd name="connsiteY14" fmla="*/ 7374824 h 7615547"/>
                      <a:gd name="connsiteX15" fmla="*/ 496153 w 2001779"/>
                      <a:gd name="connsiteY15" fmla="*/ 6831803 h 7615547"/>
                      <a:gd name="connsiteX16" fmla="*/ 327084 w 2001779"/>
                      <a:gd name="connsiteY16" fmla="*/ 5295898 h 7615547"/>
                      <a:gd name="connsiteX17" fmla="*/ 265258 w 2001779"/>
                      <a:gd name="connsiteY17" fmla="*/ 5250829 h 7615547"/>
                      <a:gd name="connsiteX18" fmla="*/ 239585 w 2001779"/>
                      <a:gd name="connsiteY18" fmla="*/ 3202718 h 7615547"/>
                      <a:gd name="connsiteX19" fmla="*/ 212096 w 2001779"/>
                      <a:gd name="connsiteY19" fmla="*/ 3119757 h 7615547"/>
                      <a:gd name="connsiteX20" fmla="*/ 355368 w 2001779"/>
                      <a:gd name="connsiteY20" fmla="*/ 2177753 h 7615547"/>
                      <a:gd name="connsiteX21" fmla="*/ 12469 w 2001779"/>
                      <a:gd name="connsiteY21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160521 w 2001779"/>
                      <a:gd name="connsiteY10" fmla="*/ 7396159 h 7615547"/>
                      <a:gd name="connsiteX11" fmla="*/ 1160521 w 2001779"/>
                      <a:gd name="connsiteY11" fmla="*/ 7615235 h 7615547"/>
                      <a:gd name="connsiteX12" fmla="*/ 608072 w 2001779"/>
                      <a:gd name="connsiteY12" fmla="*/ 7174704 h 7615547"/>
                      <a:gd name="connsiteX13" fmla="*/ 591710 w 2001779"/>
                      <a:gd name="connsiteY13" fmla="*/ 7377802 h 7615547"/>
                      <a:gd name="connsiteX14" fmla="*/ 560547 w 2001779"/>
                      <a:gd name="connsiteY14" fmla="*/ 7374824 h 7615547"/>
                      <a:gd name="connsiteX15" fmla="*/ 777141 w 2001779"/>
                      <a:gd name="connsiteY15" fmla="*/ 6829422 h 7615547"/>
                      <a:gd name="connsiteX16" fmla="*/ 327084 w 2001779"/>
                      <a:gd name="connsiteY16" fmla="*/ 5295898 h 7615547"/>
                      <a:gd name="connsiteX17" fmla="*/ 265258 w 2001779"/>
                      <a:gd name="connsiteY17" fmla="*/ 5250829 h 7615547"/>
                      <a:gd name="connsiteX18" fmla="*/ 239585 w 2001779"/>
                      <a:gd name="connsiteY18" fmla="*/ 3202718 h 7615547"/>
                      <a:gd name="connsiteX19" fmla="*/ 212096 w 2001779"/>
                      <a:gd name="connsiteY19" fmla="*/ 3119757 h 7615547"/>
                      <a:gd name="connsiteX20" fmla="*/ 355368 w 2001779"/>
                      <a:gd name="connsiteY20" fmla="*/ 2177753 h 7615547"/>
                      <a:gd name="connsiteX21" fmla="*/ 12469 w 2001779"/>
                      <a:gd name="connsiteY21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160521 w 2001779"/>
                      <a:gd name="connsiteY10" fmla="*/ 7396159 h 7615547"/>
                      <a:gd name="connsiteX11" fmla="*/ 1160521 w 2001779"/>
                      <a:gd name="connsiteY11" fmla="*/ 7615235 h 7615547"/>
                      <a:gd name="connsiteX12" fmla="*/ 608072 w 2001779"/>
                      <a:gd name="connsiteY12" fmla="*/ 7174704 h 7615547"/>
                      <a:gd name="connsiteX13" fmla="*/ 591710 w 2001779"/>
                      <a:gd name="connsiteY13" fmla="*/ 7377802 h 7615547"/>
                      <a:gd name="connsiteX14" fmla="*/ 560547 w 2001779"/>
                      <a:gd name="connsiteY14" fmla="*/ 7374824 h 7615547"/>
                      <a:gd name="connsiteX15" fmla="*/ 529491 w 2001779"/>
                      <a:gd name="connsiteY15" fmla="*/ 6877047 h 7615547"/>
                      <a:gd name="connsiteX16" fmla="*/ 327084 w 2001779"/>
                      <a:gd name="connsiteY16" fmla="*/ 5295898 h 7615547"/>
                      <a:gd name="connsiteX17" fmla="*/ 265258 w 2001779"/>
                      <a:gd name="connsiteY17" fmla="*/ 5250829 h 7615547"/>
                      <a:gd name="connsiteX18" fmla="*/ 239585 w 2001779"/>
                      <a:gd name="connsiteY18" fmla="*/ 3202718 h 7615547"/>
                      <a:gd name="connsiteX19" fmla="*/ 212096 w 2001779"/>
                      <a:gd name="connsiteY19" fmla="*/ 3119757 h 7615547"/>
                      <a:gd name="connsiteX20" fmla="*/ 355368 w 2001779"/>
                      <a:gd name="connsiteY20" fmla="*/ 2177753 h 7615547"/>
                      <a:gd name="connsiteX21" fmla="*/ 12469 w 2001779"/>
                      <a:gd name="connsiteY21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277203 w 2001779"/>
                      <a:gd name="connsiteY10" fmla="*/ 6688928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877047 h 7615547"/>
                      <a:gd name="connsiteX17" fmla="*/ 327084 w 2001779"/>
                      <a:gd name="connsiteY17" fmla="*/ 5295898 h 7615547"/>
                      <a:gd name="connsiteX18" fmla="*/ 265258 w 2001779"/>
                      <a:gd name="connsiteY18" fmla="*/ 5250829 h 7615547"/>
                      <a:gd name="connsiteX19" fmla="*/ 239585 w 2001779"/>
                      <a:gd name="connsiteY19" fmla="*/ 3202718 h 7615547"/>
                      <a:gd name="connsiteX20" fmla="*/ 212096 w 2001779"/>
                      <a:gd name="connsiteY20" fmla="*/ 3119757 h 7615547"/>
                      <a:gd name="connsiteX21" fmla="*/ 355368 w 2001779"/>
                      <a:gd name="connsiteY21" fmla="*/ 2177753 h 7615547"/>
                      <a:gd name="connsiteX22" fmla="*/ 12469 w 2001779"/>
                      <a:gd name="connsiteY22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39053 w 2001779"/>
                      <a:gd name="connsiteY10" fmla="*/ 6453184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877047 h 7615547"/>
                      <a:gd name="connsiteX17" fmla="*/ 327084 w 2001779"/>
                      <a:gd name="connsiteY17" fmla="*/ 5295898 h 7615547"/>
                      <a:gd name="connsiteX18" fmla="*/ 265258 w 2001779"/>
                      <a:gd name="connsiteY18" fmla="*/ 5250829 h 7615547"/>
                      <a:gd name="connsiteX19" fmla="*/ 239585 w 2001779"/>
                      <a:gd name="connsiteY19" fmla="*/ 3202718 h 7615547"/>
                      <a:gd name="connsiteX20" fmla="*/ 212096 w 2001779"/>
                      <a:gd name="connsiteY20" fmla="*/ 3119757 h 7615547"/>
                      <a:gd name="connsiteX21" fmla="*/ 355368 w 2001779"/>
                      <a:gd name="connsiteY21" fmla="*/ 2177753 h 7615547"/>
                      <a:gd name="connsiteX22" fmla="*/ 12469 w 2001779"/>
                      <a:gd name="connsiteY22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39053 w 2001779"/>
                      <a:gd name="connsiteY10" fmla="*/ 6453184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877047 h 7615547"/>
                      <a:gd name="connsiteX17" fmla="*/ 327084 w 2001779"/>
                      <a:gd name="connsiteY17" fmla="*/ 5295898 h 7615547"/>
                      <a:gd name="connsiteX18" fmla="*/ 265258 w 2001779"/>
                      <a:gd name="connsiteY18" fmla="*/ 5250829 h 7615547"/>
                      <a:gd name="connsiteX19" fmla="*/ 239585 w 2001779"/>
                      <a:gd name="connsiteY19" fmla="*/ 3202718 h 7615547"/>
                      <a:gd name="connsiteX20" fmla="*/ 212096 w 2001779"/>
                      <a:gd name="connsiteY20" fmla="*/ 3119757 h 7615547"/>
                      <a:gd name="connsiteX21" fmla="*/ 355368 w 2001779"/>
                      <a:gd name="connsiteY21" fmla="*/ 2177753 h 7615547"/>
                      <a:gd name="connsiteX22" fmla="*/ 12469 w 2001779"/>
                      <a:gd name="connsiteY22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39053 w 2001779"/>
                      <a:gd name="connsiteY10" fmla="*/ 6453184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877047 h 7615547"/>
                      <a:gd name="connsiteX17" fmla="*/ 327084 w 2001779"/>
                      <a:gd name="connsiteY17" fmla="*/ 5295898 h 7615547"/>
                      <a:gd name="connsiteX18" fmla="*/ 265258 w 2001779"/>
                      <a:gd name="connsiteY18" fmla="*/ 5250829 h 7615547"/>
                      <a:gd name="connsiteX19" fmla="*/ 239585 w 2001779"/>
                      <a:gd name="connsiteY19" fmla="*/ 3202718 h 7615547"/>
                      <a:gd name="connsiteX20" fmla="*/ 212096 w 2001779"/>
                      <a:gd name="connsiteY20" fmla="*/ 3119757 h 7615547"/>
                      <a:gd name="connsiteX21" fmla="*/ 355368 w 2001779"/>
                      <a:gd name="connsiteY21" fmla="*/ 2177753 h 7615547"/>
                      <a:gd name="connsiteX22" fmla="*/ 12469 w 2001779"/>
                      <a:gd name="connsiteY22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877047 h 7615547"/>
                      <a:gd name="connsiteX17" fmla="*/ 327084 w 2001779"/>
                      <a:gd name="connsiteY17" fmla="*/ 5295898 h 7615547"/>
                      <a:gd name="connsiteX18" fmla="*/ 265258 w 2001779"/>
                      <a:gd name="connsiteY18" fmla="*/ 5250829 h 7615547"/>
                      <a:gd name="connsiteX19" fmla="*/ 239585 w 2001779"/>
                      <a:gd name="connsiteY19" fmla="*/ 3202718 h 7615547"/>
                      <a:gd name="connsiteX20" fmla="*/ 212096 w 2001779"/>
                      <a:gd name="connsiteY20" fmla="*/ 3119757 h 7615547"/>
                      <a:gd name="connsiteX21" fmla="*/ 355368 w 2001779"/>
                      <a:gd name="connsiteY21" fmla="*/ 2177753 h 7615547"/>
                      <a:gd name="connsiteX22" fmla="*/ 12469 w 2001779"/>
                      <a:gd name="connsiteY22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877047 h 7615547"/>
                      <a:gd name="connsiteX17" fmla="*/ 327084 w 2001779"/>
                      <a:gd name="connsiteY17" fmla="*/ 5295898 h 7615547"/>
                      <a:gd name="connsiteX18" fmla="*/ 265258 w 2001779"/>
                      <a:gd name="connsiteY18" fmla="*/ 5250829 h 7615547"/>
                      <a:gd name="connsiteX19" fmla="*/ 239585 w 2001779"/>
                      <a:gd name="connsiteY19" fmla="*/ 3202718 h 7615547"/>
                      <a:gd name="connsiteX20" fmla="*/ 212096 w 2001779"/>
                      <a:gd name="connsiteY20" fmla="*/ 3119757 h 7615547"/>
                      <a:gd name="connsiteX21" fmla="*/ 355368 w 2001779"/>
                      <a:gd name="connsiteY21" fmla="*/ 2177753 h 7615547"/>
                      <a:gd name="connsiteX22" fmla="*/ 12469 w 2001779"/>
                      <a:gd name="connsiteY22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877047 h 7615547"/>
                      <a:gd name="connsiteX17" fmla="*/ 327084 w 2001779"/>
                      <a:gd name="connsiteY17" fmla="*/ 5295898 h 7615547"/>
                      <a:gd name="connsiteX18" fmla="*/ 265258 w 2001779"/>
                      <a:gd name="connsiteY18" fmla="*/ 5250829 h 7615547"/>
                      <a:gd name="connsiteX19" fmla="*/ 239585 w 2001779"/>
                      <a:gd name="connsiteY19" fmla="*/ 3202718 h 7615547"/>
                      <a:gd name="connsiteX20" fmla="*/ 212096 w 2001779"/>
                      <a:gd name="connsiteY20" fmla="*/ 3119757 h 7615547"/>
                      <a:gd name="connsiteX21" fmla="*/ 355368 w 2001779"/>
                      <a:gd name="connsiteY21" fmla="*/ 2177753 h 7615547"/>
                      <a:gd name="connsiteX22" fmla="*/ 12469 w 2001779"/>
                      <a:gd name="connsiteY22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877047 h 7615547"/>
                      <a:gd name="connsiteX17" fmla="*/ 486628 w 2001779"/>
                      <a:gd name="connsiteY17" fmla="*/ 6555578 h 7615547"/>
                      <a:gd name="connsiteX18" fmla="*/ 327084 w 2001779"/>
                      <a:gd name="connsiteY18" fmla="*/ 5295898 h 7615547"/>
                      <a:gd name="connsiteX19" fmla="*/ 265258 w 2001779"/>
                      <a:gd name="connsiteY19" fmla="*/ 5250829 h 7615547"/>
                      <a:gd name="connsiteX20" fmla="*/ 239585 w 2001779"/>
                      <a:gd name="connsiteY20" fmla="*/ 3202718 h 7615547"/>
                      <a:gd name="connsiteX21" fmla="*/ 212096 w 2001779"/>
                      <a:gd name="connsiteY21" fmla="*/ 3119757 h 7615547"/>
                      <a:gd name="connsiteX22" fmla="*/ 355368 w 2001779"/>
                      <a:gd name="connsiteY22" fmla="*/ 2177753 h 7615547"/>
                      <a:gd name="connsiteX23" fmla="*/ 12469 w 2001779"/>
                      <a:gd name="connsiteY23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877047 h 7615547"/>
                      <a:gd name="connsiteX17" fmla="*/ 560447 w 2001779"/>
                      <a:gd name="connsiteY17" fmla="*/ 6586534 h 7615547"/>
                      <a:gd name="connsiteX18" fmla="*/ 327084 w 2001779"/>
                      <a:gd name="connsiteY18" fmla="*/ 5295898 h 7615547"/>
                      <a:gd name="connsiteX19" fmla="*/ 265258 w 2001779"/>
                      <a:gd name="connsiteY19" fmla="*/ 5250829 h 7615547"/>
                      <a:gd name="connsiteX20" fmla="*/ 239585 w 2001779"/>
                      <a:gd name="connsiteY20" fmla="*/ 3202718 h 7615547"/>
                      <a:gd name="connsiteX21" fmla="*/ 212096 w 2001779"/>
                      <a:gd name="connsiteY21" fmla="*/ 3119757 h 7615547"/>
                      <a:gd name="connsiteX22" fmla="*/ 355368 w 2001779"/>
                      <a:gd name="connsiteY22" fmla="*/ 2177753 h 7615547"/>
                      <a:gd name="connsiteX23" fmla="*/ 12469 w 2001779"/>
                      <a:gd name="connsiteY23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877047 h 7615547"/>
                      <a:gd name="connsiteX17" fmla="*/ 560447 w 2001779"/>
                      <a:gd name="connsiteY17" fmla="*/ 6586534 h 7615547"/>
                      <a:gd name="connsiteX18" fmla="*/ 327084 w 2001779"/>
                      <a:gd name="connsiteY18" fmla="*/ 5295898 h 7615547"/>
                      <a:gd name="connsiteX19" fmla="*/ 265258 w 2001779"/>
                      <a:gd name="connsiteY19" fmla="*/ 5250829 h 7615547"/>
                      <a:gd name="connsiteX20" fmla="*/ 239585 w 2001779"/>
                      <a:gd name="connsiteY20" fmla="*/ 3202718 h 7615547"/>
                      <a:gd name="connsiteX21" fmla="*/ 212096 w 2001779"/>
                      <a:gd name="connsiteY21" fmla="*/ 3119757 h 7615547"/>
                      <a:gd name="connsiteX22" fmla="*/ 355368 w 2001779"/>
                      <a:gd name="connsiteY22" fmla="*/ 2177753 h 7615547"/>
                      <a:gd name="connsiteX23" fmla="*/ 12469 w 2001779"/>
                      <a:gd name="connsiteY23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877047 h 7615547"/>
                      <a:gd name="connsiteX17" fmla="*/ 560447 w 2001779"/>
                      <a:gd name="connsiteY17" fmla="*/ 6586534 h 7615547"/>
                      <a:gd name="connsiteX18" fmla="*/ 327084 w 2001779"/>
                      <a:gd name="connsiteY18" fmla="*/ 5295898 h 7615547"/>
                      <a:gd name="connsiteX19" fmla="*/ 265258 w 2001779"/>
                      <a:gd name="connsiteY19" fmla="*/ 5250829 h 7615547"/>
                      <a:gd name="connsiteX20" fmla="*/ 239585 w 2001779"/>
                      <a:gd name="connsiteY20" fmla="*/ 3202718 h 7615547"/>
                      <a:gd name="connsiteX21" fmla="*/ 212096 w 2001779"/>
                      <a:gd name="connsiteY21" fmla="*/ 3119757 h 7615547"/>
                      <a:gd name="connsiteX22" fmla="*/ 355368 w 2001779"/>
                      <a:gd name="connsiteY22" fmla="*/ 2177753 h 7615547"/>
                      <a:gd name="connsiteX23" fmla="*/ 12469 w 2001779"/>
                      <a:gd name="connsiteY23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908004 h 7615547"/>
                      <a:gd name="connsiteX17" fmla="*/ 560447 w 2001779"/>
                      <a:gd name="connsiteY17" fmla="*/ 6586534 h 7615547"/>
                      <a:gd name="connsiteX18" fmla="*/ 327084 w 2001779"/>
                      <a:gd name="connsiteY18" fmla="*/ 5295898 h 7615547"/>
                      <a:gd name="connsiteX19" fmla="*/ 265258 w 2001779"/>
                      <a:gd name="connsiteY19" fmla="*/ 5250829 h 7615547"/>
                      <a:gd name="connsiteX20" fmla="*/ 239585 w 2001779"/>
                      <a:gd name="connsiteY20" fmla="*/ 3202718 h 7615547"/>
                      <a:gd name="connsiteX21" fmla="*/ 212096 w 2001779"/>
                      <a:gd name="connsiteY21" fmla="*/ 3119757 h 7615547"/>
                      <a:gd name="connsiteX22" fmla="*/ 355368 w 2001779"/>
                      <a:gd name="connsiteY22" fmla="*/ 2177753 h 7615547"/>
                      <a:gd name="connsiteX23" fmla="*/ 12469 w 2001779"/>
                      <a:gd name="connsiteY23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908004 h 7615547"/>
                      <a:gd name="connsiteX17" fmla="*/ 560447 w 2001779"/>
                      <a:gd name="connsiteY17" fmla="*/ 6586534 h 7615547"/>
                      <a:gd name="connsiteX18" fmla="*/ 327084 w 2001779"/>
                      <a:gd name="connsiteY18" fmla="*/ 5295898 h 7615547"/>
                      <a:gd name="connsiteX19" fmla="*/ 265258 w 2001779"/>
                      <a:gd name="connsiteY19" fmla="*/ 5250829 h 7615547"/>
                      <a:gd name="connsiteX20" fmla="*/ 239585 w 2001779"/>
                      <a:gd name="connsiteY20" fmla="*/ 3202718 h 7615547"/>
                      <a:gd name="connsiteX21" fmla="*/ 212096 w 2001779"/>
                      <a:gd name="connsiteY21" fmla="*/ 3119757 h 7615547"/>
                      <a:gd name="connsiteX22" fmla="*/ 355368 w 2001779"/>
                      <a:gd name="connsiteY22" fmla="*/ 2177753 h 7615547"/>
                      <a:gd name="connsiteX23" fmla="*/ 12469 w 2001779"/>
                      <a:gd name="connsiteY23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908004 h 7615547"/>
                      <a:gd name="connsiteX17" fmla="*/ 560447 w 2001779"/>
                      <a:gd name="connsiteY17" fmla="*/ 6586534 h 7615547"/>
                      <a:gd name="connsiteX18" fmla="*/ 327084 w 2001779"/>
                      <a:gd name="connsiteY18" fmla="*/ 5295898 h 7615547"/>
                      <a:gd name="connsiteX19" fmla="*/ 265258 w 2001779"/>
                      <a:gd name="connsiteY19" fmla="*/ 5250829 h 7615547"/>
                      <a:gd name="connsiteX20" fmla="*/ 239585 w 2001779"/>
                      <a:gd name="connsiteY20" fmla="*/ 3202718 h 7615547"/>
                      <a:gd name="connsiteX21" fmla="*/ 212096 w 2001779"/>
                      <a:gd name="connsiteY21" fmla="*/ 3119757 h 7615547"/>
                      <a:gd name="connsiteX22" fmla="*/ 355368 w 2001779"/>
                      <a:gd name="connsiteY22" fmla="*/ 2177753 h 7615547"/>
                      <a:gd name="connsiteX23" fmla="*/ 12469 w 2001779"/>
                      <a:gd name="connsiteY23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908004 h 7615547"/>
                      <a:gd name="connsiteX17" fmla="*/ 560447 w 2001779"/>
                      <a:gd name="connsiteY17" fmla="*/ 6586534 h 7615547"/>
                      <a:gd name="connsiteX18" fmla="*/ 327084 w 2001779"/>
                      <a:gd name="connsiteY18" fmla="*/ 5295898 h 7615547"/>
                      <a:gd name="connsiteX19" fmla="*/ 265258 w 2001779"/>
                      <a:gd name="connsiteY19" fmla="*/ 5250829 h 7615547"/>
                      <a:gd name="connsiteX20" fmla="*/ 239585 w 2001779"/>
                      <a:gd name="connsiteY20" fmla="*/ 3202718 h 7615547"/>
                      <a:gd name="connsiteX21" fmla="*/ 212096 w 2001779"/>
                      <a:gd name="connsiteY21" fmla="*/ 3119757 h 7615547"/>
                      <a:gd name="connsiteX22" fmla="*/ 355368 w 2001779"/>
                      <a:gd name="connsiteY22" fmla="*/ 2177753 h 7615547"/>
                      <a:gd name="connsiteX23" fmla="*/ 12469 w 2001779"/>
                      <a:gd name="connsiteY23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908004 h 7615547"/>
                      <a:gd name="connsiteX17" fmla="*/ 560447 w 2001779"/>
                      <a:gd name="connsiteY17" fmla="*/ 6586534 h 7615547"/>
                      <a:gd name="connsiteX18" fmla="*/ 327084 w 2001779"/>
                      <a:gd name="connsiteY18" fmla="*/ 5295898 h 7615547"/>
                      <a:gd name="connsiteX19" fmla="*/ 265258 w 2001779"/>
                      <a:gd name="connsiteY19" fmla="*/ 5250829 h 7615547"/>
                      <a:gd name="connsiteX20" fmla="*/ 239585 w 2001779"/>
                      <a:gd name="connsiteY20" fmla="*/ 3202718 h 7615547"/>
                      <a:gd name="connsiteX21" fmla="*/ 212096 w 2001779"/>
                      <a:gd name="connsiteY21" fmla="*/ 3119757 h 7615547"/>
                      <a:gd name="connsiteX22" fmla="*/ 355368 w 2001779"/>
                      <a:gd name="connsiteY22" fmla="*/ 2177753 h 7615547"/>
                      <a:gd name="connsiteX23" fmla="*/ 12469 w 2001779"/>
                      <a:gd name="connsiteY23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908004 h 7615547"/>
                      <a:gd name="connsiteX17" fmla="*/ 560447 w 2001779"/>
                      <a:gd name="connsiteY17" fmla="*/ 6586534 h 7615547"/>
                      <a:gd name="connsiteX18" fmla="*/ 327084 w 2001779"/>
                      <a:gd name="connsiteY18" fmla="*/ 5295898 h 7615547"/>
                      <a:gd name="connsiteX19" fmla="*/ 265258 w 2001779"/>
                      <a:gd name="connsiteY19" fmla="*/ 5250829 h 7615547"/>
                      <a:gd name="connsiteX20" fmla="*/ 239585 w 2001779"/>
                      <a:gd name="connsiteY20" fmla="*/ 3202718 h 7615547"/>
                      <a:gd name="connsiteX21" fmla="*/ 212096 w 2001779"/>
                      <a:gd name="connsiteY21" fmla="*/ 3119757 h 7615547"/>
                      <a:gd name="connsiteX22" fmla="*/ 355368 w 2001779"/>
                      <a:gd name="connsiteY22" fmla="*/ 2177753 h 7615547"/>
                      <a:gd name="connsiteX23" fmla="*/ 12469 w 2001779"/>
                      <a:gd name="connsiteY23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48578 w 2001779"/>
                      <a:gd name="connsiteY10" fmla="*/ 6450803 h 7615547"/>
                      <a:gd name="connsiteX11" fmla="*/ 1160521 w 2001779"/>
                      <a:gd name="connsiteY11" fmla="*/ 7396159 h 7615547"/>
                      <a:gd name="connsiteX12" fmla="*/ 1160521 w 2001779"/>
                      <a:gd name="connsiteY12" fmla="*/ 7615235 h 7615547"/>
                      <a:gd name="connsiteX13" fmla="*/ 608072 w 2001779"/>
                      <a:gd name="connsiteY13" fmla="*/ 7174704 h 7615547"/>
                      <a:gd name="connsiteX14" fmla="*/ 591710 w 2001779"/>
                      <a:gd name="connsiteY14" fmla="*/ 7377802 h 7615547"/>
                      <a:gd name="connsiteX15" fmla="*/ 560547 w 2001779"/>
                      <a:gd name="connsiteY15" fmla="*/ 7374824 h 7615547"/>
                      <a:gd name="connsiteX16" fmla="*/ 529491 w 2001779"/>
                      <a:gd name="connsiteY16" fmla="*/ 6908004 h 7615547"/>
                      <a:gd name="connsiteX17" fmla="*/ 560447 w 2001779"/>
                      <a:gd name="connsiteY17" fmla="*/ 6586534 h 7615547"/>
                      <a:gd name="connsiteX18" fmla="*/ 327084 w 2001779"/>
                      <a:gd name="connsiteY18" fmla="*/ 5295898 h 7615547"/>
                      <a:gd name="connsiteX19" fmla="*/ 265258 w 2001779"/>
                      <a:gd name="connsiteY19" fmla="*/ 5250829 h 7615547"/>
                      <a:gd name="connsiteX20" fmla="*/ 239585 w 2001779"/>
                      <a:gd name="connsiteY20" fmla="*/ 3202718 h 7615547"/>
                      <a:gd name="connsiteX21" fmla="*/ 212096 w 2001779"/>
                      <a:gd name="connsiteY21" fmla="*/ 3119757 h 7615547"/>
                      <a:gd name="connsiteX22" fmla="*/ 355368 w 2001779"/>
                      <a:gd name="connsiteY22" fmla="*/ 2177753 h 7615547"/>
                      <a:gd name="connsiteX23" fmla="*/ 12469 w 2001779"/>
                      <a:gd name="connsiteY23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160521 w 2001779"/>
                      <a:gd name="connsiteY10" fmla="*/ 5300659 h 7615547"/>
                      <a:gd name="connsiteX11" fmla="*/ 848578 w 2001779"/>
                      <a:gd name="connsiteY11" fmla="*/ 6450803 h 7615547"/>
                      <a:gd name="connsiteX12" fmla="*/ 1160521 w 2001779"/>
                      <a:gd name="connsiteY12" fmla="*/ 7396159 h 7615547"/>
                      <a:gd name="connsiteX13" fmla="*/ 1160521 w 2001779"/>
                      <a:gd name="connsiteY13" fmla="*/ 7615235 h 7615547"/>
                      <a:gd name="connsiteX14" fmla="*/ 608072 w 2001779"/>
                      <a:gd name="connsiteY14" fmla="*/ 7174704 h 7615547"/>
                      <a:gd name="connsiteX15" fmla="*/ 591710 w 2001779"/>
                      <a:gd name="connsiteY15" fmla="*/ 7377802 h 7615547"/>
                      <a:gd name="connsiteX16" fmla="*/ 560547 w 2001779"/>
                      <a:gd name="connsiteY16" fmla="*/ 7374824 h 7615547"/>
                      <a:gd name="connsiteX17" fmla="*/ 529491 w 2001779"/>
                      <a:gd name="connsiteY17" fmla="*/ 6908004 h 7615547"/>
                      <a:gd name="connsiteX18" fmla="*/ 560447 w 2001779"/>
                      <a:gd name="connsiteY18" fmla="*/ 6586534 h 7615547"/>
                      <a:gd name="connsiteX19" fmla="*/ 327084 w 2001779"/>
                      <a:gd name="connsiteY19" fmla="*/ 5295898 h 7615547"/>
                      <a:gd name="connsiteX20" fmla="*/ 265258 w 2001779"/>
                      <a:gd name="connsiteY20" fmla="*/ 5250829 h 7615547"/>
                      <a:gd name="connsiteX21" fmla="*/ 239585 w 2001779"/>
                      <a:gd name="connsiteY21" fmla="*/ 3202718 h 7615547"/>
                      <a:gd name="connsiteX22" fmla="*/ 212096 w 2001779"/>
                      <a:gd name="connsiteY22" fmla="*/ 3119757 h 7615547"/>
                      <a:gd name="connsiteX23" fmla="*/ 355368 w 2001779"/>
                      <a:gd name="connsiteY23" fmla="*/ 2177753 h 7615547"/>
                      <a:gd name="connsiteX24" fmla="*/ 12469 w 2001779"/>
                      <a:gd name="connsiteY24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24765 w 2001779"/>
                      <a:gd name="connsiteY10" fmla="*/ 5262559 h 7615547"/>
                      <a:gd name="connsiteX11" fmla="*/ 848578 w 2001779"/>
                      <a:gd name="connsiteY11" fmla="*/ 6450803 h 7615547"/>
                      <a:gd name="connsiteX12" fmla="*/ 1160521 w 2001779"/>
                      <a:gd name="connsiteY12" fmla="*/ 7396159 h 7615547"/>
                      <a:gd name="connsiteX13" fmla="*/ 1160521 w 2001779"/>
                      <a:gd name="connsiteY13" fmla="*/ 7615235 h 7615547"/>
                      <a:gd name="connsiteX14" fmla="*/ 608072 w 2001779"/>
                      <a:gd name="connsiteY14" fmla="*/ 7174704 h 7615547"/>
                      <a:gd name="connsiteX15" fmla="*/ 591710 w 2001779"/>
                      <a:gd name="connsiteY15" fmla="*/ 7377802 h 7615547"/>
                      <a:gd name="connsiteX16" fmla="*/ 560547 w 2001779"/>
                      <a:gd name="connsiteY16" fmla="*/ 7374824 h 7615547"/>
                      <a:gd name="connsiteX17" fmla="*/ 529491 w 2001779"/>
                      <a:gd name="connsiteY17" fmla="*/ 6908004 h 7615547"/>
                      <a:gd name="connsiteX18" fmla="*/ 560447 w 2001779"/>
                      <a:gd name="connsiteY18" fmla="*/ 6586534 h 7615547"/>
                      <a:gd name="connsiteX19" fmla="*/ 327084 w 2001779"/>
                      <a:gd name="connsiteY19" fmla="*/ 5295898 h 7615547"/>
                      <a:gd name="connsiteX20" fmla="*/ 265258 w 2001779"/>
                      <a:gd name="connsiteY20" fmla="*/ 5250829 h 7615547"/>
                      <a:gd name="connsiteX21" fmla="*/ 239585 w 2001779"/>
                      <a:gd name="connsiteY21" fmla="*/ 3202718 h 7615547"/>
                      <a:gd name="connsiteX22" fmla="*/ 212096 w 2001779"/>
                      <a:gd name="connsiteY22" fmla="*/ 3119757 h 7615547"/>
                      <a:gd name="connsiteX23" fmla="*/ 355368 w 2001779"/>
                      <a:gd name="connsiteY23" fmla="*/ 2177753 h 7615547"/>
                      <a:gd name="connsiteX24" fmla="*/ 12469 w 2001779"/>
                      <a:gd name="connsiteY24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24765 w 2001779"/>
                      <a:gd name="connsiteY10" fmla="*/ 5262559 h 7615547"/>
                      <a:gd name="connsiteX11" fmla="*/ 848578 w 2001779"/>
                      <a:gd name="connsiteY11" fmla="*/ 6450803 h 7615547"/>
                      <a:gd name="connsiteX12" fmla="*/ 1160521 w 2001779"/>
                      <a:gd name="connsiteY12" fmla="*/ 7396159 h 7615547"/>
                      <a:gd name="connsiteX13" fmla="*/ 1160521 w 2001779"/>
                      <a:gd name="connsiteY13" fmla="*/ 7615235 h 7615547"/>
                      <a:gd name="connsiteX14" fmla="*/ 608072 w 2001779"/>
                      <a:gd name="connsiteY14" fmla="*/ 7174704 h 7615547"/>
                      <a:gd name="connsiteX15" fmla="*/ 591710 w 2001779"/>
                      <a:gd name="connsiteY15" fmla="*/ 7377802 h 7615547"/>
                      <a:gd name="connsiteX16" fmla="*/ 560547 w 2001779"/>
                      <a:gd name="connsiteY16" fmla="*/ 7374824 h 7615547"/>
                      <a:gd name="connsiteX17" fmla="*/ 529491 w 2001779"/>
                      <a:gd name="connsiteY17" fmla="*/ 6908004 h 7615547"/>
                      <a:gd name="connsiteX18" fmla="*/ 560447 w 2001779"/>
                      <a:gd name="connsiteY18" fmla="*/ 6586534 h 7615547"/>
                      <a:gd name="connsiteX19" fmla="*/ 327084 w 2001779"/>
                      <a:gd name="connsiteY19" fmla="*/ 5295898 h 7615547"/>
                      <a:gd name="connsiteX20" fmla="*/ 265258 w 2001779"/>
                      <a:gd name="connsiteY20" fmla="*/ 5250829 h 7615547"/>
                      <a:gd name="connsiteX21" fmla="*/ 239585 w 2001779"/>
                      <a:gd name="connsiteY21" fmla="*/ 3202718 h 7615547"/>
                      <a:gd name="connsiteX22" fmla="*/ 212096 w 2001779"/>
                      <a:gd name="connsiteY22" fmla="*/ 3119757 h 7615547"/>
                      <a:gd name="connsiteX23" fmla="*/ 355368 w 2001779"/>
                      <a:gd name="connsiteY23" fmla="*/ 2177753 h 7615547"/>
                      <a:gd name="connsiteX24" fmla="*/ 12469 w 2001779"/>
                      <a:gd name="connsiteY24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24765 w 2001779"/>
                      <a:gd name="connsiteY10" fmla="*/ 5262559 h 7615547"/>
                      <a:gd name="connsiteX11" fmla="*/ 848578 w 2001779"/>
                      <a:gd name="connsiteY11" fmla="*/ 6450803 h 7615547"/>
                      <a:gd name="connsiteX12" fmla="*/ 1160521 w 2001779"/>
                      <a:gd name="connsiteY12" fmla="*/ 7396159 h 7615547"/>
                      <a:gd name="connsiteX13" fmla="*/ 1160521 w 2001779"/>
                      <a:gd name="connsiteY13" fmla="*/ 7615235 h 7615547"/>
                      <a:gd name="connsiteX14" fmla="*/ 608072 w 2001779"/>
                      <a:gd name="connsiteY14" fmla="*/ 7174704 h 7615547"/>
                      <a:gd name="connsiteX15" fmla="*/ 591710 w 2001779"/>
                      <a:gd name="connsiteY15" fmla="*/ 7377802 h 7615547"/>
                      <a:gd name="connsiteX16" fmla="*/ 560547 w 2001779"/>
                      <a:gd name="connsiteY16" fmla="*/ 7374824 h 7615547"/>
                      <a:gd name="connsiteX17" fmla="*/ 529491 w 2001779"/>
                      <a:gd name="connsiteY17" fmla="*/ 6908004 h 7615547"/>
                      <a:gd name="connsiteX18" fmla="*/ 560447 w 2001779"/>
                      <a:gd name="connsiteY18" fmla="*/ 6586534 h 7615547"/>
                      <a:gd name="connsiteX19" fmla="*/ 327084 w 2001779"/>
                      <a:gd name="connsiteY19" fmla="*/ 5295898 h 7615547"/>
                      <a:gd name="connsiteX20" fmla="*/ 265258 w 2001779"/>
                      <a:gd name="connsiteY20" fmla="*/ 5250829 h 7615547"/>
                      <a:gd name="connsiteX21" fmla="*/ 239585 w 2001779"/>
                      <a:gd name="connsiteY21" fmla="*/ 3202718 h 7615547"/>
                      <a:gd name="connsiteX22" fmla="*/ 212096 w 2001779"/>
                      <a:gd name="connsiteY22" fmla="*/ 3119757 h 7615547"/>
                      <a:gd name="connsiteX23" fmla="*/ 355368 w 2001779"/>
                      <a:gd name="connsiteY23" fmla="*/ 2177753 h 7615547"/>
                      <a:gd name="connsiteX24" fmla="*/ 12469 w 2001779"/>
                      <a:gd name="connsiteY24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24765 w 2001779"/>
                      <a:gd name="connsiteY10" fmla="*/ 5262559 h 7615547"/>
                      <a:gd name="connsiteX11" fmla="*/ 848578 w 2001779"/>
                      <a:gd name="connsiteY11" fmla="*/ 6450803 h 7615547"/>
                      <a:gd name="connsiteX12" fmla="*/ 1160521 w 2001779"/>
                      <a:gd name="connsiteY12" fmla="*/ 7396159 h 7615547"/>
                      <a:gd name="connsiteX13" fmla="*/ 1160521 w 2001779"/>
                      <a:gd name="connsiteY13" fmla="*/ 7615235 h 7615547"/>
                      <a:gd name="connsiteX14" fmla="*/ 608072 w 2001779"/>
                      <a:gd name="connsiteY14" fmla="*/ 7174704 h 7615547"/>
                      <a:gd name="connsiteX15" fmla="*/ 591710 w 2001779"/>
                      <a:gd name="connsiteY15" fmla="*/ 7377802 h 7615547"/>
                      <a:gd name="connsiteX16" fmla="*/ 560547 w 2001779"/>
                      <a:gd name="connsiteY16" fmla="*/ 7374824 h 7615547"/>
                      <a:gd name="connsiteX17" fmla="*/ 529491 w 2001779"/>
                      <a:gd name="connsiteY17" fmla="*/ 6908004 h 7615547"/>
                      <a:gd name="connsiteX18" fmla="*/ 560447 w 2001779"/>
                      <a:gd name="connsiteY18" fmla="*/ 6586534 h 7615547"/>
                      <a:gd name="connsiteX19" fmla="*/ 327084 w 2001779"/>
                      <a:gd name="connsiteY19" fmla="*/ 5295898 h 7615547"/>
                      <a:gd name="connsiteX20" fmla="*/ 265258 w 2001779"/>
                      <a:gd name="connsiteY20" fmla="*/ 5250829 h 7615547"/>
                      <a:gd name="connsiteX21" fmla="*/ 239585 w 2001779"/>
                      <a:gd name="connsiteY21" fmla="*/ 3202718 h 7615547"/>
                      <a:gd name="connsiteX22" fmla="*/ 212096 w 2001779"/>
                      <a:gd name="connsiteY22" fmla="*/ 3119757 h 7615547"/>
                      <a:gd name="connsiteX23" fmla="*/ 355368 w 2001779"/>
                      <a:gd name="connsiteY23" fmla="*/ 2177753 h 7615547"/>
                      <a:gd name="connsiteX24" fmla="*/ 12469 w 2001779"/>
                      <a:gd name="connsiteY24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08097 w 2001779"/>
                      <a:gd name="connsiteY10" fmla="*/ 5262559 h 7615547"/>
                      <a:gd name="connsiteX11" fmla="*/ 848578 w 2001779"/>
                      <a:gd name="connsiteY11" fmla="*/ 6450803 h 7615547"/>
                      <a:gd name="connsiteX12" fmla="*/ 1160521 w 2001779"/>
                      <a:gd name="connsiteY12" fmla="*/ 7396159 h 7615547"/>
                      <a:gd name="connsiteX13" fmla="*/ 1160521 w 2001779"/>
                      <a:gd name="connsiteY13" fmla="*/ 7615235 h 7615547"/>
                      <a:gd name="connsiteX14" fmla="*/ 608072 w 2001779"/>
                      <a:gd name="connsiteY14" fmla="*/ 7174704 h 7615547"/>
                      <a:gd name="connsiteX15" fmla="*/ 591710 w 2001779"/>
                      <a:gd name="connsiteY15" fmla="*/ 7377802 h 7615547"/>
                      <a:gd name="connsiteX16" fmla="*/ 560547 w 2001779"/>
                      <a:gd name="connsiteY16" fmla="*/ 7374824 h 7615547"/>
                      <a:gd name="connsiteX17" fmla="*/ 529491 w 2001779"/>
                      <a:gd name="connsiteY17" fmla="*/ 6908004 h 7615547"/>
                      <a:gd name="connsiteX18" fmla="*/ 560447 w 2001779"/>
                      <a:gd name="connsiteY18" fmla="*/ 6586534 h 7615547"/>
                      <a:gd name="connsiteX19" fmla="*/ 327084 w 2001779"/>
                      <a:gd name="connsiteY19" fmla="*/ 5295898 h 7615547"/>
                      <a:gd name="connsiteX20" fmla="*/ 265258 w 2001779"/>
                      <a:gd name="connsiteY20" fmla="*/ 5250829 h 7615547"/>
                      <a:gd name="connsiteX21" fmla="*/ 239585 w 2001779"/>
                      <a:gd name="connsiteY21" fmla="*/ 3202718 h 7615547"/>
                      <a:gd name="connsiteX22" fmla="*/ 212096 w 2001779"/>
                      <a:gd name="connsiteY22" fmla="*/ 3119757 h 7615547"/>
                      <a:gd name="connsiteX23" fmla="*/ 355368 w 2001779"/>
                      <a:gd name="connsiteY23" fmla="*/ 2177753 h 7615547"/>
                      <a:gd name="connsiteX24" fmla="*/ 12469 w 2001779"/>
                      <a:gd name="connsiteY24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24766 w 2001779"/>
                      <a:gd name="connsiteY10" fmla="*/ 5272084 h 7615547"/>
                      <a:gd name="connsiteX11" fmla="*/ 848578 w 2001779"/>
                      <a:gd name="connsiteY11" fmla="*/ 6450803 h 7615547"/>
                      <a:gd name="connsiteX12" fmla="*/ 1160521 w 2001779"/>
                      <a:gd name="connsiteY12" fmla="*/ 7396159 h 7615547"/>
                      <a:gd name="connsiteX13" fmla="*/ 1160521 w 2001779"/>
                      <a:gd name="connsiteY13" fmla="*/ 7615235 h 7615547"/>
                      <a:gd name="connsiteX14" fmla="*/ 608072 w 2001779"/>
                      <a:gd name="connsiteY14" fmla="*/ 7174704 h 7615547"/>
                      <a:gd name="connsiteX15" fmla="*/ 591710 w 2001779"/>
                      <a:gd name="connsiteY15" fmla="*/ 7377802 h 7615547"/>
                      <a:gd name="connsiteX16" fmla="*/ 560547 w 2001779"/>
                      <a:gd name="connsiteY16" fmla="*/ 7374824 h 7615547"/>
                      <a:gd name="connsiteX17" fmla="*/ 529491 w 2001779"/>
                      <a:gd name="connsiteY17" fmla="*/ 6908004 h 7615547"/>
                      <a:gd name="connsiteX18" fmla="*/ 560447 w 2001779"/>
                      <a:gd name="connsiteY18" fmla="*/ 6586534 h 7615547"/>
                      <a:gd name="connsiteX19" fmla="*/ 327084 w 2001779"/>
                      <a:gd name="connsiteY19" fmla="*/ 5295898 h 7615547"/>
                      <a:gd name="connsiteX20" fmla="*/ 265258 w 2001779"/>
                      <a:gd name="connsiteY20" fmla="*/ 5250829 h 7615547"/>
                      <a:gd name="connsiteX21" fmla="*/ 239585 w 2001779"/>
                      <a:gd name="connsiteY21" fmla="*/ 3202718 h 7615547"/>
                      <a:gd name="connsiteX22" fmla="*/ 212096 w 2001779"/>
                      <a:gd name="connsiteY22" fmla="*/ 3119757 h 7615547"/>
                      <a:gd name="connsiteX23" fmla="*/ 355368 w 2001779"/>
                      <a:gd name="connsiteY23" fmla="*/ 2177753 h 7615547"/>
                      <a:gd name="connsiteX24" fmla="*/ 12469 w 2001779"/>
                      <a:gd name="connsiteY24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824766 w 2001779"/>
                      <a:gd name="connsiteY10" fmla="*/ 5272084 h 7615547"/>
                      <a:gd name="connsiteX11" fmla="*/ 848578 w 2001779"/>
                      <a:gd name="connsiteY11" fmla="*/ 6450803 h 7615547"/>
                      <a:gd name="connsiteX12" fmla="*/ 1160521 w 2001779"/>
                      <a:gd name="connsiteY12" fmla="*/ 7396159 h 7615547"/>
                      <a:gd name="connsiteX13" fmla="*/ 1160521 w 2001779"/>
                      <a:gd name="connsiteY13" fmla="*/ 7615235 h 7615547"/>
                      <a:gd name="connsiteX14" fmla="*/ 608072 w 2001779"/>
                      <a:gd name="connsiteY14" fmla="*/ 7174704 h 7615547"/>
                      <a:gd name="connsiteX15" fmla="*/ 591710 w 2001779"/>
                      <a:gd name="connsiteY15" fmla="*/ 7377802 h 7615547"/>
                      <a:gd name="connsiteX16" fmla="*/ 560547 w 2001779"/>
                      <a:gd name="connsiteY16" fmla="*/ 7374824 h 7615547"/>
                      <a:gd name="connsiteX17" fmla="*/ 529491 w 2001779"/>
                      <a:gd name="connsiteY17" fmla="*/ 6908004 h 7615547"/>
                      <a:gd name="connsiteX18" fmla="*/ 560447 w 2001779"/>
                      <a:gd name="connsiteY18" fmla="*/ 6586534 h 7615547"/>
                      <a:gd name="connsiteX19" fmla="*/ 327084 w 2001779"/>
                      <a:gd name="connsiteY19" fmla="*/ 5295898 h 7615547"/>
                      <a:gd name="connsiteX20" fmla="*/ 265258 w 2001779"/>
                      <a:gd name="connsiteY20" fmla="*/ 5250829 h 7615547"/>
                      <a:gd name="connsiteX21" fmla="*/ 239585 w 2001779"/>
                      <a:gd name="connsiteY21" fmla="*/ 3202718 h 7615547"/>
                      <a:gd name="connsiteX22" fmla="*/ 212096 w 2001779"/>
                      <a:gd name="connsiteY22" fmla="*/ 3119757 h 7615547"/>
                      <a:gd name="connsiteX23" fmla="*/ 355368 w 2001779"/>
                      <a:gd name="connsiteY23" fmla="*/ 2177753 h 7615547"/>
                      <a:gd name="connsiteX24" fmla="*/ 12469 w 2001779"/>
                      <a:gd name="connsiteY24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023885 w 2001779"/>
                      <a:gd name="connsiteY10" fmla="*/ 4753615 h 7615547"/>
                      <a:gd name="connsiteX11" fmla="*/ 824766 w 2001779"/>
                      <a:gd name="connsiteY11" fmla="*/ 5272084 h 7615547"/>
                      <a:gd name="connsiteX12" fmla="*/ 848578 w 2001779"/>
                      <a:gd name="connsiteY12" fmla="*/ 6450803 h 7615547"/>
                      <a:gd name="connsiteX13" fmla="*/ 1160521 w 2001779"/>
                      <a:gd name="connsiteY13" fmla="*/ 7396159 h 7615547"/>
                      <a:gd name="connsiteX14" fmla="*/ 1160521 w 2001779"/>
                      <a:gd name="connsiteY14" fmla="*/ 7615235 h 7615547"/>
                      <a:gd name="connsiteX15" fmla="*/ 608072 w 2001779"/>
                      <a:gd name="connsiteY15" fmla="*/ 7174704 h 7615547"/>
                      <a:gd name="connsiteX16" fmla="*/ 591710 w 2001779"/>
                      <a:gd name="connsiteY16" fmla="*/ 7377802 h 7615547"/>
                      <a:gd name="connsiteX17" fmla="*/ 560547 w 2001779"/>
                      <a:gd name="connsiteY17" fmla="*/ 7374824 h 7615547"/>
                      <a:gd name="connsiteX18" fmla="*/ 529491 w 2001779"/>
                      <a:gd name="connsiteY18" fmla="*/ 6908004 h 7615547"/>
                      <a:gd name="connsiteX19" fmla="*/ 560447 w 2001779"/>
                      <a:gd name="connsiteY19" fmla="*/ 6586534 h 7615547"/>
                      <a:gd name="connsiteX20" fmla="*/ 327084 w 2001779"/>
                      <a:gd name="connsiteY20" fmla="*/ 5295898 h 7615547"/>
                      <a:gd name="connsiteX21" fmla="*/ 265258 w 2001779"/>
                      <a:gd name="connsiteY21" fmla="*/ 5250829 h 7615547"/>
                      <a:gd name="connsiteX22" fmla="*/ 239585 w 2001779"/>
                      <a:gd name="connsiteY22" fmla="*/ 3202718 h 7615547"/>
                      <a:gd name="connsiteX23" fmla="*/ 212096 w 2001779"/>
                      <a:gd name="connsiteY23" fmla="*/ 3119757 h 7615547"/>
                      <a:gd name="connsiteX24" fmla="*/ 355368 w 2001779"/>
                      <a:gd name="connsiteY24" fmla="*/ 2177753 h 7615547"/>
                      <a:gd name="connsiteX25" fmla="*/ 12469 w 2001779"/>
                      <a:gd name="connsiteY25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639280 w 2001779"/>
                      <a:gd name="connsiteY10" fmla="*/ 5212554 h 7615547"/>
                      <a:gd name="connsiteX11" fmla="*/ 824766 w 2001779"/>
                      <a:gd name="connsiteY11" fmla="*/ 5272084 h 7615547"/>
                      <a:gd name="connsiteX12" fmla="*/ 848578 w 2001779"/>
                      <a:gd name="connsiteY12" fmla="*/ 6450803 h 7615547"/>
                      <a:gd name="connsiteX13" fmla="*/ 1160521 w 2001779"/>
                      <a:gd name="connsiteY13" fmla="*/ 7396159 h 7615547"/>
                      <a:gd name="connsiteX14" fmla="*/ 1160521 w 2001779"/>
                      <a:gd name="connsiteY14" fmla="*/ 7615235 h 7615547"/>
                      <a:gd name="connsiteX15" fmla="*/ 608072 w 2001779"/>
                      <a:gd name="connsiteY15" fmla="*/ 7174704 h 7615547"/>
                      <a:gd name="connsiteX16" fmla="*/ 591710 w 2001779"/>
                      <a:gd name="connsiteY16" fmla="*/ 7377802 h 7615547"/>
                      <a:gd name="connsiteX17" fmla="*/ 560547 w 2001779"/>
                      <a:gd name="connsiteY17" fmla="*/ 7374824 h 7615547"/>
                      <a:gd name="connsiteX18" fmla="*/ 529491 w 2001779"/>
                      <a:gd name="connsiteY18" fmla="*/ 6908004 h 7615547"/>
                      <a:gd name="connsiteX19" fmla="*/ 560447 w 2001779"/>
                      <a:gd name="connsiteY19" fmla="*/ 6586534 h 7615547"/>
                      <a:gd name="connsiteX20" fmla="*/ 327084 w 2001779"/>
                      <a:gd name="connsiteY20" fmla="*/ 5295898 h 7615547"/>
                      <a:gd name="connsiteX21" fmla="*/ 265258 w 2001779"/>
                      <a:gd name="connsiteY21" fmla="*/ 5250829 h 7615547"/>
                      <a:gd name="connsiteX22" fmla="*/ 239585 w 2001779"/>
                      <a:gd name="connsiteY22" fmla="*/ 3202718 h 7615547"/>
                      <a:gd name="connsiteX23" fmla="*/ 212096 w 2001779"/>
                      <a:gd name="connsiteY23" fmla="*/ 3119757 h 7615547"/>
                      <a:gd name="connsiteX24" fmla="*/ 355368 w 2001779"/>
                      <a:gd name="connsiteY24" fmla="*/ 2177753 h 7615547"/>
                      <a:gd name="connsiteX25" fmla="*/ 12469 w 2001779"/>
                      <a:gd name="connsiteY25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639280 w 2001779"/>
                      <a:gd name="connsiteY10" fmla="*/ 5212554 h 7615547"/>
                      <a:gd name="connsiteX11" fmla="*/ 821289 w 2001779"/>
                      <a:gd name="connsiteY11" fmla="*/ 5268607 h 7615547"/>
                      <a:gd name="connsiteX12" fmla="*/ 848578 w 2001779"/>
                      <a:gd name="connsiteY12" fmla="*/ 6450803 h 7615547"/>
                      <a:gd name="connsiteX13" fmla="*/ 1160521 w 2001779"/>
                      <a:gd name="connsiteY13" fmla="*/ 7396159 h 7615547"/>
                      <a:gd name="connsiteX14" fmla="*/ 1160521 w 2001779"/>
                      <a:gd name="connsiteY14" fmla="*/ 7615235 h 7615547"/>
                      <a:gd name="connsiteX15" fmla="*/ 608072 w 2001779"/>
                      <a:gd name="connsiteY15" fmla="*/ 7174704 h 7615547"/>
                      <a:gd name="connsiteX16" fmla="*/ 591710 w 2001779"/>
                      <a:gd name="connsiteY16" fmla="*/ 7377802 h 7615547"/>
                      <a:gd name="connsiteX17" fmla="*/ 560547 w 2001779"/>
                      <a:gd name="connsiteY17" fmla="*/ 7374824 h 7615547"/>
                      <a:gd name="connsiteX18" fmla="*/ 529491 w 2001779"/>
                      <a:gd name="connsiteY18" fmla="*/ 6908004 h 7615547"/>
                      <a:gd name="connsiteX19" fmla="*/ 560447 w 2001779"/>
                      <a:gd name="connsiteY19" fmla="*/ 6586534 h 7615547"/>
                      <a:gd name="connsiteX20" fmla="*/ 327084 w 2001779"/>
                      <a:gd name="connsiteY20" fmla="*/ 5295898 h 7615547"/>
                      <a:gd name="connsiteX21" fmla="*/ 265258 w 2001779"/>
                      <a:gd name="connsiteY21" fmla="*/ 5250829 h 7615547"/>
                      <a:gd name="connsiteX22" fmla="*/ 239585 w 2001779"/>
                      <a:gd name="connsiteY22" fmla="*/ 3202718 h 7615547"/>
                      <a:gd name="connsiteX23" fmla="*/ 212096 w 2001779"/>
                      <a:gd name="connsiteY23" fmla="*/ 3119757 h 7615547"/>
                      <a:gd name="connsiteX24" fmla="*/ 355368 w 2001779"/>
                      <a:gd name="connsiteY24" fmla="*/ 2177753 h 7615547"/>
                      <a:gd name="connsiteX25" fmla="*/ 12469 w 2001779"/>
                      <a:gd name="connsiteY25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639280 w 2001779"/>
                      <a:gd name="connsiteY10" fmla="*/ 5219508 h 7615547"/>
                      <a:gd name="connsiteX11" fmla="*/ 821289 w 2001779"/>
                      <a:gd name="connsiteY11" fmla="*/ 5268607 h 7615547"/>
                      <a:gd name="connsiteX12" fmla="*/ 848578 w 2001779"/>
                      <a:gd name="connsiteY12" fmla="*/ 6450803 h 7615547"/>
                      <a:gd name="connsiteX13" fmla="*/ 1160521 w 2001779"/>
                      <a:gd name="connsiteY13" fmla="*/ 7396159 h 7615547"/>
                      <a:gd name="connsiteX14" fmla="*/ 1160521 w 2001779"/>
                      <a:gd name="connsiteY14" fmla="*/ 7615235 h 7615547"/>
                      <a:gd name="connsiteX15" fmla="*/ 608072 w 2001779"/>
                      <a:gd name="connsiteY15" fmla="*/ 7174704 h 7615547"/>
                      <a:gd name="connsiteX16" fmla="*/ 591710 w 2001779"/>
                      <a:gd name="connsiteY16" fmla="*/ 7377802 h 7615547"/>
                      <a:gd name="connsiteX17" fmla="*/ 560547 w 2001779"/>
                      <a:gd name="connsiteY17" fmla="*/ 7374824 h 7615547"/>
                      <a:gd name="connsiteX18" fmla="*/ 529491 w 2001779"/>
                      <a:gd name="connsiteY18" fmla="*/ 6908004 h 7615547"/>
                      <a:gd name="connsiteX19" fmla="*/ 560447 w 2001779"/>
                      <a:gd name="connsiteY19" fmla="*/ 6586534 h 7615547"/>
                      <a:gd name="connsiteX20" fmla="*/ 327084 w 2001779"/>
                      <a:gd name="connsiteY20" fmla="*/ 5295898 h 7615547"/>
                      <a:gd name="connsiteX21" fmla="*/ 265258 w 2001779"/>
                      <a:gd name="connsiteY21" fmla="*/ 5250829 h 7615547"/>
                      <a:gd name="connsiteX22" fmla="*/ 239585 w 2001779"/>
                      <a:gd name="connsiteY22" fmla="*/ 3202718 h 7615547"/>
                      <a:gd name="connsiteX23" fmla="*/ 212096 w 2001779"/>
                      <a:gd name="connsiteY23" fmla="*/ 3119757 h 7615547"/>
                      <a:gd name="connsiteX24" fmla="*/ 355368 w 2001779"/>
                      <a:gd name="connsiteY24" fmla="*/ 2177753 h 7615547"/>
                      <a:gd name="connsiteX25" fmla="*/ 12469 w 2001779"/>
                      <a:gd name="connsiteY25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681001 w 2001779"/>
                      <a:gd name="connsiteY10" fmla="*/ 4889210 h 7615547"/>
                      <a:gd name="connsiteX11" fmla="*/ 1639280 w 2001779"/>
                      <a:gd name="connsiteY11" fmla="*/ 5219508 h 7615547"/>
                      <a:gd name="connsiteX12" fmla="*/ 821289 w 2001779"/>
                      <a:gd name="connsiteY12" fmla="*/ 5268607 h 7615547"/>
                      <a:gd name="connsiteX13" fmla="*/ 848578 w 2001779"/>
                      <a:gd name="connsiteY13" fmla="*/ 6450803 h 7615547"/>
                      <a:gd name="connsiteX14" fmla="*/ 1160521 w 2001779"/>
                      <a:gd name="connsiteY14" fmla="*/ 7396159 h 7615547"/>
                      <a:gd name="connsiteX15" fmla="*/ 1160521 w 2001779"/>
                      <a:gd name="connsiteY15" fmla="*/ 7615235 h 7615547"/>
                      <a:gd name="connsiteX16" fmla="*/ 608072 w 2001779"/>
                      <a:gd name="connsiteY16" fmla="*/ 7174704 h 7615547"/>
                      <a:gd name="connsiteX17" fmla="*/ 591710 w 2001779"/>
                      <a:gd name="connsiteY17" fmla="*/ 7377802 h 7615547"/>
                      <a:gd name="connsiteX18" fmla="*/ 560547 w 2001779"/>
                      <a:gd name="connsiteY18" fmla="*/ 7374824 h 7615547"/>
                      <a:gd name="connsiteX19" fmla="*/ 529491 w 2001779"/>
                      <a:gd name="connsiteY19" fmla="*/ 6908004 h 7615547"/>
                      <a:gd name="connsiteX20" fmla="*/ 560447 w 2001779"/>
                      <a:gd name="connsiteY20" fmla="*/ 6586534 h 7615547"/>
                      <a:gd name="connsiteX21" fmla="*/ 327084 w 2001779"/>
                      <a:gd name="connsiteY21" fmla="*/ 5295898 h 7615547"/>
                      <a:gd name="connsiteX22" fmla="*/ 265258 w 2001779"/>
                      <a:gd name="connsiteY22" fmla="*/ 5250829 h 7615547"/>
                      <a:gd name="connsiteX23" fmla="*/ 239585 w 2001779"/>
                      <a:gd name="connsiteY23" fmla="*/ 3202718 h 7615547"/>
                      <a:gd name="connsiteX24" fmla="*/ 212096 w 2001779"/>
                      <a:gd name="connsiteY24" fmla="*/ 3119757 h 7615547"/>
                      <a:gd name="connsiteX25" fmla="*/ 355368 w 2001779"/>
                      <a:gd name="connsiteY25" fmla="*/ 2177753 h 7615547"/>
                      <a:gd name="connsiteX26" fmla="*/ 12469 w 2001779"/>
                      <a:gd name="connsiteY26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663617 w 2001779"/>
                      <a:gd name="connsiteY10" fmla="*/ 5880099 h 7615547"/>
                      <a:gd name="connsiteX11" fmla="*/ 1639280 w 2001779"/>
                      <a:gd name="connsiteY11" fmla="*/ 5219508 h 7615547"/>
                      <a:gd name="connsiteX12" fmla="*/ 821289 w 2001779"/>
                      <a:gd name="connsiteY12" fmla="*/ 5268607 h 7615547"/>
                      <a:gd name="connsiteX13" fmla="*/ 848578 w 2001779"/>
                      <a:gd name="connsiteY13" fmla="*/ 6450803 h 7615547"/>
                      <a:gd name="connsiteX14" fmla="*/ 1160521 w 2001779"/>
                      <a:gd name="connsiteY14" fmla="*/ 7396159 h 7615547"/>
                      <a:gd name="connsiteX15" fmla="*/ 1160521 w 2001779"/>
                      <a:gd name="connsiteY15" fmla="*/ 7615235 h 7615547"/>
                      <a:gd name="connsiteX16" fmla="*/ 608072 w 2001779"/>
                      <a:gd name="connsiteY16" fmla="*/ 7174704 h 7615547"/>
                      <a:gd name="connsiteX17" fmla="*/ 591710 w 2001779"/>
                      <a:gd name="connsiteY17" fmla="*/ 7377802 h 7615547"/>
                      <a:gd name="connsiteX18" fmla="*/ 560547 w 2001779"/>
                      <a:gd name="connsiteY18" fmla="*/ 7374824 h 7615547"/>
                      <a:gd name="connsiteX19" fmla="*/ 529491 w 2001779"/>
                      <a:gd name="connsiteY19" fmla="*/ 6908004 h 7615547"/>
                      <a:gd name="connsiteX20" fmla="*/ 560447 w 2001779"/>
                      <a:gd name="connsiteY20" fmla="*/ 6586534 h 7615547"/>
                      <a:gd name="connsiteX21" fmla="*/ 327084 w 2001779"/>
                      <a:gd name="connsiteY21" fmla="*/ 5295898 h 7615547"/>
                      <a:gd name="connsiteX22" fmla="*/ 265258 w 2001779"/>
                      <a:gd name="connsiteY22" fmla="*/ 5250829 h 7615547"/>
                      <a:gd name="connsiteX23" fmla="*/ 239585 w 2001779"/>
                      <a:gd name="connsiteY23" fmla="*/ 3202718 h 7615547"/>
                      <a:gd name="connsiteX24" fmla="*/ 212096 w 2001779"/>
                      <a:gd name="connsiteY24" fmla="*/ 3119757 h 7615547"/>
                      <a:gd name="connsiteX25" fmla="*/ 355368 w 2001779"/>
                      <a:gd name="connsiteY25" fmla="*/ 2177753 h 7615547"/>
                      <a:gd name="connsiteX26" fmla="*/ 12469 w 2001779"/>
                      <a:gd name="connsiteY26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583651 w 2001779"/>
                      <a:gd name="connsiteY10" fmla="*/ 7100458 h 7615547"/>
                      <a:gd name="connsiteX11" fmla="*/ 1639280 w 2001779"/>
                      <a:gd name="connsiteY11" fmla="*/ 5219508 h 7615547"/>
                      <a:gd name="connsiteX12" fmla="*/ 821289 w 2001779"/>
                      <a:gd name="connsiteY12" fmla="*/ 5268607 h 7615547"/>
                      <a:gd name="connsiteX13" fmla="*/ 848578 w 2001779"/>
                      <a:gd name="connsiteY13" fmla="*/ 6450803 h 7615547"/>
                      <a:gd name="connsiteX14" fmla="*/ 1160521 w 2001779"/>
                      <a:gd name="connsiteY14" fmla="*/ 7396159 h 7615547"/>
                      <a:gd name="connsiteX15" fmla="*/ 1160521 w 2001779"/>
                      <a:gd name="connsiteY15" fmla="*/ 7615235 h 7615547"/>
                      <a:gd name="connsiteX16" fmla="*/ 608072 w 2001779"/>
                      <a:gd name="connsiteY16" fmla="*/ 7174704 h 7615547"/>
                      <a:gd name="connsiteX17" fmla="*/ 591710 w 2001779"/>
                      <a:gd name="connsiteY17" fmla="*/ 7377802 h 7615547"/>
                      <a:gd name="connsiteX18" fmla="*/ 560547 w 2001779"/>
                      <a:gd name="connsiteY18" fmla="*/ 7374824 h 7615547"/>
                      <a:gd name="connsiteX19" fmla="*/ 529491 w 2001779"/>
                      <a:gd name="connsiteY19" fmla="*/ 6908004 h 7615547"/>
                      <a:gd name="connsiteX20" fmla="*/ 560447 w 2001779"/>
                      <a:gd name="connsiteY20" fmla="*/ 6586534 h 7615547"/>
                      <a:gd name="connsiteX21" fmla="*/ 327084 w 2001779"/>
                      <a:gd name="connsiteY21" fmla="*/ 5295898 h 7615547"/>
                      <a:gd name="connsiteX22" fmla="*/ 265258 w 2001779"/>
                      <a:gd name="connsiteY22" fmla="*/ 5250829 h 7615547"/>
                      <a:gd name="connsiteX23" fmla="*/ 239585 w 2001779"/>
                      <a:gd name="connsiteY23" fmla="*/ 3202718 h 7615547"/>
                      <a:gd name="connsiteX24" fmla="*/ 212096 w 2001779"/>
                      <a:gd name="connsiteY24" fmla="*/ 3119757 h 7615547"/>
                      <a:gd name="connsiteX25" fmla="*/ 355368 w 2001779"/>
                      <a:gd name="connsiteY25" fmla="*/ 2177753 h 7615547"/>
                      <a:gd name="connsiteX26" fmla="*/ 12469 w 2001779"/>
                      <a:gd name="connsiteY26" fmla="*/ 834886 h 7615547"/>
                      <a:gd name="connsiteX0" fmla="*/ 12469 w 2001779"/>
                      <a:gd name="connsiteY0" fmla="*/ 834886 h 7615547"/>
                      <a:gd name="connsiteX1" fmla="*/ 236594 w 2001779"/>
                      <a:gd name="connsiteY1" fmla="*/ 590548 h 7615547"/>
                      <a:gd name="connsiteX2" fmla="*/ 165157 w 2001779"/>
                      <a:gd name="connsiteY2" fmla="*/ 588168 h 7615547"/>
                      <a:gd name="connsiteX3" fmla="*/ 286601 w 2001779"/>
                      <a:gd name="connsiteY3" fmla="*/ 483393 h 7615547"/>
                      <a:gd name="connsiteX4" fmla="*/ 281839 w 2001779"/>
                      <a:gd name="connsiteY4" fmla="*/ 326229 h 7615547"/>
                      <a:gd name="connsiteX5" fmla="*/ 238976 w 2001779"/>
                      <a:gd name="connsiteY5" fmla="*/ 233361 h 7615547"/>
                      <a:gd name="connsiteX6" fmla="*/ 303271 w 2001779"/>
                      <a:gd name="connsiteY6" fmla="*/ 169068 h 7615547"/>
                      <a:gd name="connsiteX7" fmla="*/ 329465 w 2001779"/>
                      <a:gd name="connsiteY7" fmla="*/ 0 h 7615547"/>
                      <a:gd name="connsiteX8" fmla="*/ 2001779 w 2001779"/>
                      <a:gd name="connsiteY8" fmla="*/ 844412 h 7615547"/>
                      <a:gd name="connsiteX9" fmla="*/ 2001779 w 2001779"/>
                      <a:gd name="connsiteY9" fmla="*/ 2246808 h 7615547"/>
                      <a:gd name="connsiteX10" fmla="*/ 1667094 w 2001779"/>
                      <a:gd name="connsiteY10" fmla="*/ 6106092 h 7615547"/>
                      <a:gd name="connsiteX11" fmla="*/ 1583651 w 2001779"/>
                      <a:gd name="connsiteY11" fmla="*/ 7100458 h 7615547"/>
                      <a:gd name="connsiteX12" fmla="*/ 1639280 w 2001779"/>
                      <a:gd name="connsiteY12" fmla="*/ 5219508 h 7615547"/>
                      <a:gd name="connsiteX13" fmla="*/ 821289 w 2001779"/>
                      <a:gd name="connsiteY13" fmla="*/ 5268607 h 7615547"/>
                      <a:gd name="connsiteX14" fmla="*/ 848578 w 2001779"/>
                      <a:gd name="connsiteY14" fmla="*/ 6450803 h 7615547"/>
                      <a:gd name="connsiteX15" fmla="*/ 1160521 w 2001779"/>
                      <a:gd name="connsiteY15" fmla="*/ 7396159 h 7615547"/>
                      <a:gd name="connsiteX16" fmla="*/ 1160521 w 2001779"/>
                      <a:gd name="connsiteY16" fmla="*/ 7615235 h 7615547"/>
                      <a:gd name="connsiteX17" fmla="*/ 608072 w 2001779"/>
                      <a:gd name="connsiteY17" fmla="*/ 7174704 h 7615547"/>
                      <a:gd name="connsiteX18" fmla="*/ 591710 w 2001779"/>
                      <a:gd name="connsiteY18" fmla="*/ 7377802 h 7615547"/>
                      <a:gd name="connsiteX19" fmla="*/ 560547 w 2001779"/>
                      <a:gd name="connsiteY19" fmla="*/ 7374824 h 7615547"/>
                      <a:gd name="connsiteX20" fmla="*/ 529491 w 2001779"/>
                      <a:gd name="connsiteY20" fmla="*/ 6908004 h 7615547"/>
                      <a:gd name="connsiteX21" fmla="*/ 560447 w 2001779"/>
                      <a:gd name="connsiteY21" fmla="*/ 6586534 h 7615547"/>
                      <a:gd name="connsiteX22" fmla="*/ 327084 w 2001779"/>
                      <a:gd name="connsiteY22" fmla="*/ 5295898 h 7615547"/>
                      <a:gd name="connsiteX23" fmla="*/ 265258 w 2001779"/>
                      <a:gd name="connsiteY23" fmla="*/ 5250829 h 7615547"/>
                      <a:gd name="connsiteX24" fmla="*/ 239585 w 2001779"/>
                      <a:gd name="connsiteY24" fmla="*/ 3202718 h 7615547"/>
                      <a:gd name="connsiteX25" fmla="*/ 212096 w 2001779"/>
                      <a:gd name="connsiteY25" fmla="*/ 3119757 h 7615547"/>
                      <a:gd name="connsiteX26" fmla="*/ 355368 w 2001779"/>
                      <a:gd name="connsiteY26" fmla="*/ 2177753 h 7615547"/>
                      <a:gd name="connsiteX27" fmla="*/ 12469 w 2001779"/>
                      <a:gd name="connsiteY27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583651 w 2101695"/>
                      <a:gd name="connsiteY11" fmla="*/ 7100458 h 7615547"/>
                      <a:gd name="connsiteX12" fmla="*/ 1639280 w 2101695"/>
                      <a:gd name="connsiteY12" fmla="*/ 5219508 h 7615547"/>
                      <a:gd name="connsiteX13" fmla="*/ 821289 w 2101695"/>
                      <a:gd name="connsiteY13" fmla="*/ 5268607 h 7615547"/>
                      <a:gd name="connsiteX14" fmla="*/ 848578 w 2101695"/>
                      <a:gd name="connsiteY14" fmla="*/ 6450803 h 7615547"/>
                      <a:gd name="connsiteX15" fmla="*/ 1160521 w 2101695"/>
                      <a:gd name="connsiteY15" fmla="*/ 7396159 h 7615547"/>
                      <a:gd name="connsiteX16" fmla="*/ 1160521 w 2101695"/>
                      <a:gd name="connsiteY16" fmla="*/ 7615235 h 7615547"/>
                      <a:gd name="connsiteX17" fmla="*/ 608072 w 2101695"/>
                      <a:gd name="connsiteY17" fmla="*/ 7174704 h 7615547"/>
                      <a:gd name="connsiteX18" fmla="*/ 591710 w 2101695"/>
                      <a:gd name="connsiteY18" fmla="*/ 7377802 h 7615547"/>
                      <a:gd name="connsiteX19" fmla="*/ 560547 w 2101695"/>
                      <a:gd name="connsiteY19" fmla="*/ 7374824 h 7615547"/>
                      <a:gd name="connsiteX20" fmla="*/ 529491 w 2101695"/>
                      <a:gd name="connsiteY20" fmla="*/ 6908004 h 7615547"/>
                      <a:gd name="connsiteX21" fmla="*/ 560447 w 2101695"/>
                      <a:gd name="connsiteY21" fmla="*/ 6586534 h 7615547"/>
                      <a:gd name="connsiteX22" fmla="*/ 327084 w 2101695"/>
                      <a:gd name="connsiteY22" fmla="*/ 5295898 h 7615547"/>
                      <a:gd name="connsiteX23" fmla="*/ 265258 w 2101695"/>
                      <a:gd name="connsiteY23" fmla="*/ 5250829 h 7615547"/>
                      <a:gd name="connsiteX24" fmla="*/ 239585 w 2101695"/>
                      <a:gd name="connsiteY24" fmla="*/ 3202718 h 7615547"/>
                      <a:gd name="connsiteX25" fmla="*/ 212096 w 2101695"/>
                      <a:gd name="connsiteY25" fmla="*/ 3119757 h 7615547"/>
                      <a:gd name="connsiteX26" fmla="*/ 355368 w 2101695"/>
                      <a:gd name="connsiteY26" fmla="*/ 2177753 h 7615547"/>
                      <a:gd name="connsiteX27" fmla="*/ 12469 w 2101695"/>
                      <a:gd name="connsiteY27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587128 w 2101695"/>
                      <a:gd name="connsiteY11" fmla="*/ 7465523 h 7615547"/>
                      <a:gd name="connsiteX12" fmla="*/ 1639280 w 2101695"/>
                      <a:gd name="connsiteY12" fmla="*/ 5219508 h 7615547"/>
                      <a:gd name="connsiteX13" fmla="*/ 821289 w 2101695"/>
                      <a:gd name="connsiteY13" fmla="*/ 5268607 h 7615547"/>
                      <a:gd name="connsiteX14" fmla="*/ 848578 w 2101695"/>
                      <a:gd name="connsiteY14" fmla="*/ 6450803 h 7615547"/>
                      <a:gd name="connsiteX15" fmla="*/ 1160521 w 2101695"/>
                      <a:gd name="connsiteY15" fmla="*/ 7396159 h 7615547"/>
                      <a:gd name="connsiteX16" fmla="*/ 1160521 w 2101695"/>
                      <a:gd name="connsiteY16" fmla="*/ 7615235 h 7615547"/>
                      <a:gd name="connsiteX17" fmla="*/ 608072 w 2101695"/>
                      <a:gd name="connsiteY17" fmla="*/ 7174704 h 7615547"/>
                      <a:gd name="connsiteX18" fmla="*/ 591710 w 2101695"/>
                      <a:gd name="connsiteY18" fmla="*/ 7377802 h 7615547"/>
                      <a:gd name="connsiteX19" fmla="*/ 560547 w 2101695"/>
                      <a:gd name="connsiteY19" fmla="*/ 7374824 h 7615547"/>
                      <a:gd name="connsiteX20" fmla="*/ 529491 w 2101695"/>
                      <a:gd name="connsiteY20" fmla="*/ 6908004 h 7615547"/>
                      <a:gd name="connsiteX21" fmla="*/ 560447 w 2101695"/>
                      <a:gd name="connsiteY21" fmla="*/ 6586534 h 7615547"/>
                      <a:gd name="connsiteX22" fmla="*/ 327084 w 2101695"/>
                      <a:gd name="connsiteY22" fmla="*/ 5295898 h 7615547"/>
                      <a:gd name="connsiteX23" fmla="*/ 265258 w 2101695"/>
                      <a:gd name="connsiteY23" fmla="*/ 5250829 h 7615547"/>
                      <a:gd name="connsiteX24" fmla="*/ 239585 w 2101695"/>
                      <a:gd name="connsiteY24" fmla="*/ 3202718 h 7615547"/>
                      <a:gd name="connsiteX25" fmla="*/ 212096 w 2101695"/>
                      <a:gd name="connsiteY25" fmla="*/ 3119757 h 7615547"/>
                      <a:gd name="connsiteX26" fmla="*/ 355368 w 2101695"/>
                      <a:gd name="connsiteY26" fmla="*/ 2177753 h 7615547"/>
                      <a:gd name="connsiteX27" fmla="*/ 12469 w 2101695"/>
                      <a:gd name="connsiteY27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795736 w 2101695"/>
                      <a:gd name="connsiteY11" fmla="*/ 7322974 h 7615547"/>
                      <a:gd name="connsiteX12" fmla="*/ 1587128 w 2101695"/>
                      <a:gd name="connsiteY12" fmla="*/ 7465523 h 7615547"/>
                      <a:gd name="connsiteX13" fmla="*/ 1639280 w 2101695"/>
                      <a:gd name="connsiteY13" fmla="*/ 5219508 h 7615547"/>
                      <a:gd name="connsiteX14" fmla="*/ 821289 w 2101695"/>
                      <a:gd name="connsiteY14" fmla="*/ 5268607 h 7615547"/>
                      <a:gd name="connsiteX15" fmla="*/ 848578 w 2101695"/>
                      <a:gd name="connsiteY15" fmla="*/ 6450803 h 7615547"/>
                      <a:gd name="connsiteX16" fmla="*/ 1160521 w 2101695"/>
                      <a:gd name="connsiteY16" fmla="*/ 7396159 h 7615547"/>
                      <a:gd name="connsiteX17" fmla="*/ 1160521 w 2101695"/>
                      <a:gd name="connsiteY17" fmla="*/ 7615235 h 7615547"/>
                      <a:gd name="connsiteX18" fmla="*/ 608072 w 2101695"/>
                      <a:gd name="connsiteY18" fmla="*/ 7174704 h 7615547"/>
                      <a:gd name="connsiteX19" fmla="*/ 591710 w 2101695"/>
                      <a:gd name="connsiteY19" fmla="*/ 7377802 h 7615547"/>
                      <a:gd name="connsiteX20" fmla="*/ 560547 w 2101695"/>
                      <a:gd name="connsiteY20" fmla="*/ 7374824 h 7615547"/>
                      <a:gd name="connsiteX21" fmla="*/ 529491 w 2101695"/>
                      <a:gd name="connsiteY21" fmla="*/ 6908004 h 7615547"/>
                      <a:gd name="connsiteX22" fmla="*/ 560447 w 2101695"/>
                      <a:gd name="connsiteY22" fmla="*/ 6586534 h 7615547"/>
                      <a:gd name="connsiteX23" fmla="*/ 327084 w 2101695"/>
                      <a:gd name="connsiteY23" fmla="*/ 5295898 h 7615547"/>
                      <a:gd name="connsiteX24" fmla="*/ 265258 w 2101695"/>
                      <a:gd name="connsiteY24" fmla="*/ 5250829 h 7615547"/>
                      <a:gd name="connsiteX25" fmla="*/ 239585 w 2101695"/>
                      <a:gd name="connsiteY25" fmla="*/ 3202718 h 7615547"/>
                      <a:gd name="connsiteX26" fmla="*/ 212096 w 2101695"/>
                      <a:gd name="connsiteY26" fmla="*/ 3119757 h 7615547"/>
                      <a:gd name="connsiteX27" fmla="*/ 355368 w 2101695"/>
                      <a:gd name="connsiteY27" fmla="*/ 2177753 h 7615547"/>
                      <a:gd name="connsiteX28" fmla="*/ 12469 w 2101695"/>
                      <a:gd name="connsiteY28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21895 w 2101695"/>
                      <a:gd name="connsiteY11" fmla="*/ 7458570 h 7615547"/>
                      <a:gd name="connsiteX12" fmla="*/ 1587128 w 2101695"/>
                      <a:gd name="connsiteY12" fmla="*/ 7465523 h 7615547"/>
                      <a:gd name="connsiteX13" fmla="*/ 1639280 w 2101695"/>
                      <a:gd name="connsiteY13" fmla="*/ 5219508 h 7615547"/>
                      <a:gd name="connsiteX14" fmla="*/ 821289 w 2101695"/>
                      <a:gd name="connsiteY14" fmla="*/ 5268607 h 7615547"/>
                      <a:gd name="connsiteX15" fmla="*/ 848578 w 2101695"/>
                      <a:gd name="connsiteY15" fmla="*/ 6450803 h 7615547"/>
                      <a:gd name="connsiteX16" fmla="*/ 1160521 w 2101695"/>
                      <a:gd name="connsiteY16" fmla="*/ 7396159 h 7615547"/>
                      <a:gd name="connsiteX17" fmla="*/ 1160521 w 2101695"/>
                      <a:gd name="connsiteY17" fmla="*/ 7615235 h 7615547"/>
                      <a:gd name="connsiteX18" fmla="*/ 608072 w 2101695"/>
                      <a:gd name="connsiteY18" fmla="*/ 7174704 h 7615547"/>
                      <a:gd name="connsiteX19" fmla="*/ 591710 w 2101695"/>
                      <a:gd name="connsiteY19" fmla="*/ 7377802 h 7615547"/>
                      <a:gd name="connsiteX20" fmla="*/ 560547 w 2101695"/>
                      <a:gd name="connsiteY20" fmla="*/ 7374824 h 7615547"/>
                      <a:gd name="connsiteX21" fmla="*/ 529491 w 2101695"/>
                      <a:gd name="connsiteY21" fmla="*/ 6908004 h 7615547"/>
                      <a:gd name="connsiteX22" fmla="*/ 560447 w 2101695"/>
                      <a:gd name="connsiteY22" fmla="*/ 6586534 h 7615547"/>
                      <a:gd name="connsiteX23" fmla="*/ 327084 w 2101695"/>
                      <a:gd name="connsiteY23" fmla="*/ 5295898 h 7615547"/>
                      <a:gd name="connsiteX24" fmla="*/ 265258 w 2101695"/>
                      <a:gd name="connsiteY24" fmla="*/ 5250829 h 7615547"/>
                      <a:gd name="connsiteX25" fmla="*/ 239585 w 2101695"/>
                      <a:gd name="connsiteY25" fmla="*/ 3202718 h 7615547"/>
                      <a:gd name="connsiteX26" fmla="*/ 212096 w 2101695"/>
                      <a:gd name="connsiteY26" fmla="*/ 3119757 h 7615547"/>
                      <a:gd name="connsiteX27" fmla="*/ 355368 w 2101695"/>
                      <a:gd name="connsiteY27" fmla="*/ 2177753 h 7615547"/>
                      <a:gd name="connsiteX28" fmla="*/ 12469 w 2101695"/>
                      <a:gd name="connsiteY28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7128 w 2101695"/>
                      <a:gd name="connsiteY12" fmla="*/ 7465523 h 7615547"/>
                      <a:gd name="connsiteX13" fmla="*/ 1639280 w 2101695"/>
                      <a:gd name="connsiteY13" fmla="*/ 5219508 h 7615547"/>
                      <a:gd name="connsiteX14" fmla="*/ 821289 w 2101695"/>
                      <a:gd name="connsiteY14" fmla="*/ 5268607 h 7615547"/>
                      <a:gd name="connsiteX15" fmla="*/ 848578 w 2101695"/>
                      <a:gd name="connsiteY15" fmla="*/ 6450803 h 7615547"/>
                      <a:gd name="connsiteX16" fmla="*/ 1160521 w 2101695"/>
                      <a:gd name="connsiteY16" fmla="*/ 7396159 h 7615547"/>
                      <a:gd name="connsiteX17" fmla="*/ 1160521 w 2101695"/>
                      <a:gd name="connsiteY17" fmla="*/ 7615235 h 7615547"/>
                      <a:gd name="connsiteX18" fmla="*/ 608072 w 2101695"/>
                      <a:gd name="connsiteY18" fmla="*/ 7174704 h 7615547"/>
                      <a:gd name="connsiteX19" fmla="*/ 591710 w 2101695"/>
                      <a:gd name="connsiteY19" fmla="*/ 7377802 h 7615547"/>
                      <a:gd name="connsiteX20" fmla="*/ 560547 w 2101695"/>
                      <a:gd name="connsiteY20" fmla="*/ 7374824 h 7615547"/>
                      <a:gd name="connsiteX21" fmla="*/ 529491 w 2101695"/>
                      <a:gd name="connsiteY21" fmla="*/ 6908004 h 7615547"/>
                      <a:gd name="connsiteX22" fmla="*/ 560447 w 2101695"/>
                      <a:gd name="connsiteY22" fmla="*/ 6586534 h 7615547"/>
                      <a:gd name="connsiteX23" fmla="*/ 327084 w 2101695"/>
                      <a:gd name="connsiteY23" fmla="*/ 5295898 h 7615547"/>
                      <a:gd name="connsiteX24" fmla="*/ 265258 w 2101695"/>
                      <a:gd name="connsiteY24" fmla="*/ 5250829 h 7615547"/>
                      <a:gd name="connsiteX25" fmla="*/ 239585 w 2101695"/>
                      <a:gd name="connsiteY25" fmla="*/ 3202718 h 7615547"/>
                      <a:gd name="connsiteX26" fmla="*/ 212096 w 2101695"/>
                      <a:gd name="connsiteY26" fmla="*/ 3119757 h 7615547"/>
                      <a:gd name="connsiteX27" fmla="*/ 355368 w 2101695"/>
                      <a:gd name="connsiteY27" fmla="*/ 2177753 h 7615547"/>
                      <a:gd name="connsiteX28" fmla="*/ 12469 w 2101695"/>
                      <a:gd name="connsiteY28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7128 w 2101695"/>
                      <a:gd name="connsiteY12" fmla="*/ 7465523 h 7615547"/>
                      <a:gd name="connsiteX13" fmla="*/ 1601053 w 2101695"/>
                      <a:gd name="connsiteY13" fmla="*/ 6874666 h 7615547"/>
                      <a:gd name="connsiteX14" fmla="*/ 1639280 w 2101695"/>
                      <a:gd name="connsiteY14" fmla="*/ 5219508 h 7615547"/>
                      <a:gd name="connsiteX15" fmla="*/ 821289 w 2101695"/>
                      <a:gd name="connsiteY15" fmla="*/ 5268607 h 7615547"/>
                      <a:gd name="connsiteX16" fmla="*/ 848578 w 2101695"/>
                      <a:gd name="connsiteY16" fmla="*/ 6450803 h 7615547"/>
                      <a:gd name="connsiteX17" fmla="*/ 1160521 w 2101695"/>
                      <a:gd name="connsiteY17" fmla="*/ 7396159 h 7615547"/>
                      <a:gd name="connsiteX18" fmla="*/ 1160521 w 2101695"/>
                      <a:gd name="connsiteY18" fmla="*/ 7615235 h 7615547"/>
                      <a:gd name="connsiteX19" fmla="*/ 608072 w 2101695"/>
                      <a:gd name="connsiteY19" fmla="*/ 7174704 h 7615547"/>
                      <a:gd name="connsiteX20" fmla="*/ 591710 w 2101695"/>
                      <a:gd name="connsiteY20" fmla="*/ 7377802 h 7615547"/>
                      <a:gd name="connsiteX21" fmla="*/ 560547 w 2101695"/>
                      <a:gd name="connsiteY21" fmla="*/ 7374824 h 7615547"/>
                      <a:gd name="connsiteX22" fmla="*/ 529491 w 2101695"/>
                      <a:gd name="connsiteY22" fmla="*/ 6908004 h 7615547"/>
                      <a:gd name="connsiteX23" fmla="*/ 560447 w 2101695"/>
                      <a:gd name="connsiteY23" fmla="*/ 6586534 h 7615547"/>
                      <a:gd name="connsiteX24" fmla="*/ 327084 w 2101695"/>
                      <a:gd name="connsiteY24" fmla="*/ 5295898 h 7615547"/>
                      <a:gd name="connsiteX25" fmla="*/ 265258 w 2101695"/>
                      <a:gd name="connsiteY25" fmla="*/ 5250829 h 7615547"/>
                      <a:gd name="connsiteX26" fmla="*/ 239585 w 2101695"/>
                      <a:gd name="connsiteY26" fmla="*/ 3202718 h 7615547"/>
                      <a:gd name="connsiteX27" fmla="*/ 212096 w 2101695"/>
                      <a:gd name="connsiteY27" fmla="*/ 3119757 h 7615547"/>
                      <a:gd name="connsiteX28" fmla="*/ 355368 w 2101695"/>
                      <a:gd name="connsiteY28" fmla="*/ 2177753 h 7615547"/>
                      <a:gd name="connsiteX29" fmla="*/ 12469 w 2101695"/>
                      <a:gd name="connsiteY29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7128 w 2101695"/>
                      <a:gd name="connsiteY12" fmla="*/ 7465523 h 7615547"/>
                      <a:gd name="connsiteX13" fmla="*/ 1470084 w 2101695"/>
                      <a:gd name="connsiteY13" fmla="*/ 7103266 h 7615547"/>
                      <a:gd name="connsiteX14" fmla="*/ 1639280 w 2101695"/>
                      <a:gd name="connsiteY14" fmla="*/ 5219508 h 7615547"/>
                      <a:gd name="connsiteX15" fmla="*/ 821289 w 2101695"/>
                      <a:gd name="connsiteY15" fmla="*/ 5268607 h 7615547"/>
                      <a:gd name="connsiteX16" fmla="*/ 848578 w 2101695"/>
                      <a:gd name="connsiteY16" fmla="*/ 6450803 h 7615547"/>
                      <a:gd name="connsiteX17" fmla="*/ 1160521 w 2101695"/>
                      <a:gd name="connsiteY17" fmla="*/ 7396159 h 7615547"/>
                      <a:gd name="connsiteX18" fmla="*/ 1160521 w 2101695"/>
                      <a:gd name="connsiteY18" fmla="*/ 7615235 h 7615547"/>
                      <a:gd name="connsiteX19" fmla="*/ 608072 w 2101695"/>
                      <a:gd name="connsiteY19" fmla="*/ 7174704 h 7615547"/>
                      <a:gd name="connsiteX20" fmla="*/ 591710 w 2101695"/>
                      <a:gd name="connsiteY20" fmla="*/ 7377802 h 7615547"/>
                      <a:gd name="connsiteX21" fmla="*/ 560547 w 2101695"/>
                      <a:gd name="connsiteY21" fmla="*/ 7374824 h 7615547"/>
                      <a:gd name="connsiteX22" fmla="*/ 529491 w 2101695"/>
                      <a:gd name="connsiteY22" fmla="*/ 6908004 h 7615547"/>
                      <a:gd name="connsiteX23" fmla="*/ 560447 w 2101695"/>
                      <a:gd name="connsiteY23" fmla="*/ 6586534 h 7615547"/>
                      <a:gd name="connsiteX24" fmla="*/ 327084 w 2101695"/>
                      <a:gd name="connsiteY24" fmla="*/ 5295898 h 7615547"/>
                      <a:gd name="connsiteX25" fmla="*/ 265258 w 2101695"/>
                      <a:gd name="connsiteY25" fmla="*/ 5250829 h 7615547"/>
                      <a:gd name="connsiteX26" fmla="*/ 239585 w 2101695"/>
                      <a:gd name="connsiteY26" fmla="*/ 3202718 h 7615547"/>
                      <a:gd name="connsiteX27" fmla="*/ 212096 w 2101695"/>
                      <a:gd name="connsiteY27" fmla="*/ 3119757 h 7615547"/>
                      <a:gd name="connsiteX28" fmla="*/ 355368 w 2101695"/>
                      <a:gd name="connsiteY28" fmla="*/ 2177753 h 7615547"/>
                      <a:gd name="connsiteX29" fmla="*/ 12469 w 2101695"/>
                      <a:gd name="connsiteY29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7128 w 2101695"/>
                      <a:gd name="connsiteY12" fmla="*/ 7465523 h 7615547"/>
                      <a:gd name="connsiteX13" fmla="*/ 1470084 w 2101695"/>
                      <a:gd name="connsiteY13" fmla="*/ 7103266 h 7615547"/>
                      <a:gd name="connsiteX14" fmla="*/ 1639280 w 2101695"/>
                      <a:gd name="connsiteY14" fmla="*/ 5219508 h 7615547"/>
                      <a:gd name="connsiteX15" fmla="*/ 821289 w 2101695"/>
                      <a:gd name="connsiteY15" fmla="*/ 5268607 h 7615547"/>
                      <a:gd name="connsiteX16" fmla="*/ 848578 w 2101695"/>
                      <a:gd name="connsiteY16" fmla="*/ 6450803 h 7615547"/>
                      <a:gd name="connsiteX17" fmla="*/ 1160521 w 2101695"/>
                      <a:gd name="connsiteY17" fmla="*/ 7396159 h 7615547"/>
                      <a:gd name="connsiteX18" fmla="*/ 1160521 w 2101695"/>
                      <a:gd name="connsiteY18" fmla="*/ 7615235 h 7615547"/>
                      <a:gd name="connsiteX19" fmla="*/ 608072 w 2101695"/>
                      <a:gd name="connsiteY19" fmla="*/ 7174704 h 7615547"/>
                      <a:gd name="connsiteX20" fmla="*/ 591710 w 2101695"/>
                      <a:gd name="connsiteY20" fmla="*/ 7377802 h 7615547"/>
                      <a:gd name="connsiteX21" fmla="*/ 560547 w 2101695"/>
                      <a:gd name="connsiteY21" fmla="*/ 7374824 h 7615547"/>
                      <a:gd name="connsiteX22" fmla="*/ 529491 w 2101695"/>
                      <a:gd name="connsiteY22" fmla="*/ 6908004 h 7615547"/>
                      <a:gd name="connsiteX23" fmla="*/ 560447 w 2101695"/>
                      <a:gd name="connsiteY23" fmla="*/ 6586534 h 7615547"/>
                      <a:gd name="connsiteX24" fmla="*/ 327084 w 2101695"/>
                      <a:gd name="connsiteY24" fmla="*/ 5295898 h 7615547"/>
                      <a:gd name="connsiteX25" fmla="*/ 265258 w 2101695"/>
                      <a:gd name="connsiteY25" fmla="*/ 5250829 h 7615547"/>
                      <a:gd name="connsiteX26" fmla="*/ 239585 w 2101695"/>
                      <a:gd name="connsiteY26" fmla="*/ 3202718 h 7615547"/>
                      <a:gd name="connsiteX27" fmla="*/ 212096 w 2101695"/>
                      <a:gd name="connsiteY27" fmla="*/ 3119757 h 7615547"/>
                      <a:gd name="connsiteX28" fmla="*/ 355368 w 2101695"/>
                      <a:gd name="connsiteY28" fmla="*/ 2177753 h 7615547"/>
                      <a:gd name="connsiteX29" fmla="*/ 12469 w 2101695"/>
                      <a:gd name="connsiteY29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7128 w 2101695"/>
                      <a:gd name="connsiteY12" fmla="*/ 7465523 h 7615547"/>
                      <a:gd name="connsiteX13" fmla="*/ 1470084 w 2101695"/>
                      <a:gd name="connsiteY13" fmla="*/ 7103266 h 7615547"/>
                      <a:gd name="connsiteX14" fmla="*/ 1639280 w 2101695"/>
                      <a:gd name="connsiteY14" fmla="*/ 5219508 h 7615547"/>
                      <a:gd name="connsiteX15" fmla="*/ 821289 w 2101695"/>
                      <a:gd name="connsiteY15" fmla="*/ 5268607 h 7615547"/>
                      <a:gd name="connsiteX16" fmla="*/ 848578 w 2101695"/>
                      <a:gd name="connsiteY16" fmla="*/ 6450803 h 7615547"/>
                      <a:gd name="connsiteX17" fmla="*/ 1160521 w 2101695"/>
                      <a:gd name="connsiteY17" fmla="*/ 7396159 h 7615547"/>
                      <a:gd name="connsiteX18" fmla="*/ 1160521 w 2101695"/>
                      <a:gd name="connsiteY18" fmla="*/ 7615235 h 7615547"/>
                      <a:gd name="connsiteX19" fmla="*/ 608072 w 2101695"/>
                      <a:gd name="connsiteY19" fmla="*/ 7174704 h 7615547"/>
                      <a:gd name="connsiteX20" fmla="*/ 591710 w 2101695"/>
                      <a:gd name="connsiteY20" fmla="*/ 7377802 h 7615547"/>
                      <a:gd name="connsiteX21" fmla="*/ 560547 w 2101695"/>
                      <a:gd name="connsiteY21" fmla="*/ 7374824 h 7615547"/>
                      <a:gd name="connsiteX22" fmla="*/ 529491 w 2101695"/>
                      <a:gd name="connsiteY22" fmla="*/ 6908004 h 7615547"/>
                      <a:gd name="connsiteX23" fmla="*/ 560447 w 2101695"/>
                      <a:gd name="connsiteY23" fmla="*/ 6586534 h 7615547"/>
                      <a:gd name="connsiteX24" fmla="*/ 327084 w 2101695"/>
                      <a:gd name="connsiteY24" fmla="*/ 5295898 h 7615547"/>
                      <a:gd name="connsiteX25" fmla="*/ 265258 w 2101695"/>
                      <a:gd name="connsiteY25" fmla="*/ 5250829 h 7615547"/>
                      <a:gd name="connsiteX26" fmla="*/ 239585 w 2101695"/>
                      <a:gd name="connsiteY26" fmla="*/ 3202718 h 7615547"/>
                      <a:gd name="connsiteX27" fmla="*/ 212096 w 2101695"/>
                      <a:gd name="connsiteY27" fmla="*/ 3119757 h 7615547"/>
                      <a:gd name="connsiteX28" fmla="*/ 355368 w 2101695"/>
                      <a:gd name="connsiteY28" fmla="*/ 2177753 h 7615547"/>
                      <a:gd name="connsiteX29" fmla="*/ 12469 w 2101695"/>
                      <a:gd name="connsiteY29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7128 w 2101695"/>
                      <a:gd name="connsiteY12" fmla="*/ 7465523 h 7615547"/>
                      <a:gd name="connsiteX13" fmla="*/ 1470084 w 2101695"/>
                      <a:gd name="connsiteY13" fmla="*/ 7115173 h 7615547"/>
                      <a:gd name="connsiteX14" fmla="*/ 1639280 w 2101695"/>
                      <a:gd name="connsiteY14" fmla="*/ 5219508 h 7615547"/>
                      <a:gd name="connsiteX15" fmla="*/ 821289 w 2101695"/>
                      <a:gd name="connsiteY15" fmla="*/ 5268607 h 7615547"/>
                      <a:gd name="connsiteX16" fmla="*/ 848578 w 2101695"/>
                      <a:gd name="connsiteY16" fmla="*/ 6450803 h 7615547"/>
                      <a:gd name="connsiteX17" fmla="*/ 1160521 w 2101695"/>
                      <a:gd name="connsiteY17" fmla="*/ 7396159 h 7615547"/>
                      <a:gd name="connsiteX18" fmla="*/ 1160521 w 2101695"/>
                      <a:gd name="connsiteY18" fmla="*/ 7615235 h 7615547"/>
                      <a:gd name="connsiteX19" fmla="*/ 608072 w 2101695"/>
                      <a:gd name="connsiteY19" fmla="*/ 7174704 h 7615547"/>
                      <a:gd name="connsiteX20" fmla="*/ 591710 w 2101695"/>
                      <a:gd name="connsiteY20" fmla="*/ 7377802 h 7615547"/>
                      <a:gd name="connsiteX21" fmla="*/ 560547 w 2101695"/>
                      <a:gd name="connsiteY21" fmla="*/ 7374824 h 7615547"/>
                      <a:gd name="connsiteX22" fmla="*/ 529491 w 2101695"/>
                      <a:gd name="connsiteY22" fmla="*/ 6908004 h 7615547"/>
                      <a:gd name="connsiteX23" fmla="*/ 560447 w 2101695"/>
                      <a:gd name="connsiteY23" fmla="*/ 6586534 h 7615547"/>
                      <a:gd name="connsiteX24" fmla="*/ 327084 w 2101695"/>
                      <a:gd name="connsiteY24" fmla="*/ 5295898 h 7615547"/>
                      <a:gd name="connsiteX25" fmla="*/ 265258 w 2101695"/>
                      <a:gd name="connsiteY25" fmla="*/ 5250829 h 7615547"/>
                      <a:gd name="connsiteX26" fmla="*/ 239585 w 2101695"/>
                      <a:gd name="connsiteY26" fmla="*/ 3202718 h 7615547"/>
                      <a:gd name="connsiteX27" fmla="*/ 212096 w 2101695"/>
                      <a:gd name="connsiteY27" fmla="*/ 3119757 h 7615547"/>
                      <a:gd name="connsiteX28" fmla="*/ 355368 w 2101695"/>
                      <a:gd name="connsiteY28" fmla="*/ 2177753 h 7615547"/>
                      <a:gd name="connsiteX29" fmla="*/ 12469 w 2101695"/>
                      <a:gd name="connsiteY29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0084 w 2101695"/>
                      <a:gd name="connsiteY13" fmla="*/ 7115173 h 7615547"/>
                      <a:gd name="connsiteX14" fmla="*/ 1639280 w 2101695"/>
                      <a:gd name="connsiteY14" fmla="*/ 5219508 h 7615547"/>
                      <a:gd name="connsiteX15" fmla="*/ 821289 w 2101695"/>
                      <a:gd name="connsiteY15" fmla="*/ 5268607 h 7615547"/>
                      <a:gd name="connsiteX16" fmla="*/ 848578 w 2101695"/>
                      <a:gd name="connsiteY16" fmla="*/ 6450803 h 7615547"/>
                      <a:gd name="connsiteX17" fmla="*/ 1160521 w 2101695"/>
                      <a:gd name="connsiteY17" fmla="*/ 7396159 h 7615547"/>
                      <a:gd name="connsiteX18" fmla="*/ 1160521 w 2101695"/>
                      <a:gd name="connsiteY18" fmla="*/ 7615235 h 7615547"/>
                      <a:gd name="connsiteX19" fmla="*/ 608072 w 2101695"/>
                      <a:gd name="connsiteY19" fmla="*/ 7174704 h 7615547"/>
                      <a:gd name="connsiteX20" fmla="*/ 591710 w 2101695"/>
                      <a:gd name="connsiteY20" fmla="*/ 7377802 h 7615547"/>
                      <a:gd name="connsiteX21" fmla="*/ 560547 w 2101695"/>
                      <a:gd name="connsiteY21" fmla="*/ 7374824 h 7615547"/>
                      <a:gd name="connsiteX22" fmla="*/ 529491 w 2101695"/>
                      <a:gd name="connsiteY22" fmla="*/ 6908004 h 7615547"/>
                      <a:gd name="connsiteX23" fmla="*/ 560447 w 2101695"/>
                      <a:gd name="connsiteY23" fmla="*/ 6586534 h 7615547"/>
                      <a:gd name="connsiteX24" fmla="*/ 327084 w 2101695"/>
                      <a:gd name="connsiteY24" fmla="*/ 5295898 h 7615547"/>
                      <a:gd name="connsiteX25" fmla="*/ 265258 w 2101695"/>
                      <a:gd name="connsiteY25" fmla="*/ 5250829 h 7615547"/>
                      <a:gd name="connsiteX26" fmla="*/ 239585 w 2101695"/>
                      <a:gd name="connsiteY26" fmla="*/ 3202718 h 7615547"/>
                      <a:gd name="connsiteX27" fmla="*/ 212096 w 2101695"/>
                      <a:gd name="connsiteY27" fmla="*/ 3119757 h 7615547"/>
                      <a:gd name="connsiteX28" fmla="*/ 355368 w 2101695"/>
                      <a:gd name="connsiteY28" fmla="*/ 2177753 h 7615547"/>
                      <a:gd name="connsiteX29" fmla="*/ 12469 w 2101695"/>
                      <a:gd name="connsiteY29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0084 w 2101695"/>
                      <a:gd name="connsiteY13" fmla="*/ 7115173 h 7615547"/>
                      <a:gd name="connsiteX14" fmla="*/ 1496278 w 2101695"/>
                      <a:gd name="connsiteY14" fmla="*/ 6810372 h 7615547"/>
                      <a:gd name="connsiteX15" fmla="*/ 1639280 w 2101695"/>
                      <a:gd name="connsiteY15" fmla="*/ 5219508 h 7615547"/>
                      <a:gd name="connsiteX16" fmla="*/ 821289 w 2101695"/>
                      <a:gd name="connsiteY16" fmla="*/ 5268607 h 7615547"/>
                      <a:gd name="connsiteX17" fmla="*/ 848578 w 2101695"/>
                      <a:gd name="connsiteY17" fmla="*/ 6450803 h 7615547"/>
                      <a:gd name="connsiteX18" fmla="*/ 1160521 w 2101695"/>
                      <a:gd name="connsiteY18" fmla="*/ 7396159 h 7615547"/>
                      <a:gd name="connsiteX19" fmla="*/ 1160521 w 2101695"/>
                      <a:gd name="connsiteY19" fmla="*/ 7615235 h 7615547"/>
                      <a:gd name="connsiteX20" fmla="*/ 608072 w 2101695"/>
                      <a:gd name="connsiteY20" fmla="*/ 7174704 h 7615547"/>
                      <a:gd name="connsiteX21" fmla="*/ 591710 w 2101695"/>
                      <a:gd name="connsiteY21" fmla="*/ 7377802 h 7615547"/>
                      <a:gd name="connsiteX22" fmla="*/ 560547 w 2101695"/>
                      <a:gd name="connsiteY22" fmla="*/ 7374824 h 7615547"/>
                      <a:gd name="connsiteX23" fmla="*/ 529491 w 2101695"/>
                      <a:gd name="connsiteY23" fmla="*/ 6908004 h 7615547"/>
                      <a:gd name="connsiteX24" fmla="*/ 560447 w 2101695"/>
                      <a:gd name="connsiteY24" fmla="*/ 6586534 h 7615547"/>
                      <a:gd name="connsiteX25" fmla="*/ 327084 w 2101695"/>
                      <a:gd name="connsiteY25" fmla="*/ 5295898 h 7615547"/>
                      <a:gd name="connsiteX26" fmla="*/ 265258 w 2101695"/>
                      <a:gd name="connsiteY26" fmla="*/ 5250829 h 7615547"/>
                      <a:gd name="connsiteX27" fmla="*/ 239585 w 2101695"/>
                      <a:gd name="connsiteY27" fmla="*/ 3202718 h 7615547"/>
                      <a:gd name="connsiteX28" fmla="*/ 212096 w 2101695"/>
                      <a:gd name="connsiteY28" fmla="*/ 3119757 h 7615547"/>
                      <a:gd name="connsiteX29" fmla="*/ 355368 w 2101695"/>
                      <a:gd name="connsiteY29" fmla="*/ 2177753 h 7615547"/>
                      <a:gd name="connsiteX30" fmla="*/ 12469 w 2101695"/>
                      <a:gd name="connsiteY30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0084 w 2101695"/>
                      <a:gd name="connsiteY13" fmla="*/ 7115173 h 7615547"/>
                      <a:gd name="connsiteX14" fmla="*/ 1520090 w 2101695"/>
                      <a:gd name="connsiteY14" fmla="*/ 6896097 h 7615547"/>
                      <a:gd name="connsiteX15" fmla="*/ 1639280 w 2101695"/>
                      <a:gd name="connsiteY15" fmla="*/ 5219508 h 7615547"/>
                      <a:gd name="connsiteX16" fmla="*/ 821289 w 2101695"/>
                      <a:gd name="connsiteY16" fmla="*/ 5268607 h 7615547"/>
                      <a:gd name="connsiteX17" fmla="*/ 848578 w 2101695"/>
                      <a:gd name="connsiteY17" fmla="*/ 6450803 h 7615547"/>
                      <a:gd name="connsiteX18" fmla="*/ 1160521 w 2101695"/>
                      <a:gd name="connsiteY18" fmla="*/ 7396159 h 7615547"/>
                      <a:gd name="connsiteX19" fmla="*/ 1160521 w 2101695"/>
                      <a:gd name="connsiteY19" fmla="*/ 7615235 h 7615547"/>
                      <a:gd name="connsiteX20" fmla="*/ 608072 w 2101695"/>
                      <a:gd name="connsiteY20" fmla="*/ 7174704 h 7615547"/>
                      <a:gd name="connsiteX21" fmla="*/ 591710 w 2101695"/>
                      <a:gd name="connsiteY21" fmla="*/ 7377802 h 7615547"/>
                      <a:gd name="connsiteX22" fmla="*/ 560547 w 2101695"/>
                      <a:gd name="connsiteY22" fmla="*/ 7374824 h 7615547"/>
                      <a:gd name="connsiteX23" fmla="*/ 529491 w 2101695"/>
                      <a:gd name="connsiteY23" fmla="*/ 6908004 h 7615547"/>
                      <a:gd name="connsiteX24" fmla="*/ 560447 w 2101695"/>
                      <a:gd name="connsiteY24" fmla="*/ 6586534 h 7615547"/>
                      <a:gd name="connsiteX25" fmla="*/ 327084 w 2101695"/>
                      <a:gd name="connsiteY25" fmla="*/ 5295898 h 7615547"/>
                      <a:gd name="connsiteX26" fmla="*/ 265258 w 2101695"/>
                      <a:gd name="connsiteY26" fmla="*/ 5250829 h 7615547"/>
                      <a:gd name="connsiteX27" fmla="*/ 239585 w 2101695"/>
                      <a:gd name="connsiteY27" fmla="*/ 3202718 h 7615547"/>
                      <a:gd name="connsiteX28" fmla="*/ 212096 w 2101695"/>
                      <a:gd name="connsiteY28" fmla="*/ 3119757 h 7615547"/>
                      <a:gd name="connsiteX29" fmla="*/ 355368 w 2101695"/>
                      <a:gd name="connsiteY29" fmla="*/ 2177753 h 7615547"/>
                      <a:gd name="connsiteX30" fmla="*/ 12469 w 2101695"/>
                      <a:gd name="connsiteY30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0084 w 2101695"/>
                      <a:gd name="connsiteY13" fmla="*/ 7115173 h 7615547"/>
                      <a:gd name="connsiteX14" fmla="*/ 1520090 w 2101695"/>
                      <a:gd name="connsiteY14" fmla="*/ 6896097 h 7615547"/>
                      <a:gd name="connsiteX15" fmla="*/ 1639280 w 2101695"/>
                      <a:gd name="connsiteY15" fmla="*/ 5219508 h 7615547"/>
                      <a:gd name="connsiteX16" fmla="*/ 821289 w 2101695"/>
                      <a:gd name="connsiteY16" fmla="*/ 5268607 h 7615547"/>
                      <a:gd name="connsiteX17" fmla="*/ 848578 w 2101695"/>
                      <a:gd name="connsiteY17" fmla="*/ 6450803 h 7615547"/>
                      <a:gd name="connsiteX18" fmla="*/ 1160521 w 2101695"/>
                      <a:gd name="connsiteY18" fmla="*/ 7396159 h 7615547"/>
                      <a:gd name="connsiteX19" fmla="*/ 1160521 w 2101695"/>
                      <a:gd name="connsiteY19" fmla="*/ 7615235 h 7615547"/>
                      <a:gd name="connsiteX20" fmla="*/ 608072 w 2101695"/>
                      <a:gd name="connsiteY20" fmla="*/ 7174704 h 7615547"/>
                      <a:gd name="connsiteX21" fmla="*/ 591710 w 2101695"/>
                      <a:gd name="connsiteY21" fmla="*/ 7377802 h 7615547"/>
                      <a:gd name="connsiteX22" fmla="*/ 560547 w 2101695"/>
                      <a:gd name="connsiteY22" fmla="*/ 7374824 h 7615547"/>
                      <a:gd name="connsiteX23" fmla="*/ 529491 w 2101695"/>
                      <a:gd name="connsiteY23" fmla="*/ 6908004 h 7615547"/>
                      <a:gd name="connsiteX24" fmla="*/ 560447 w 2101695"/>
                      <a:gd name="connsiteY24" fmla="*/ 6586534 h 7615547"/>
                      <a:gd name="connsiteX25" fmla="*/ 327084 w 2101695"/>
                      <a:gd name="connsiteY25" fmla="*/ 5295898 h 7615547"/>
                      <a:gd name="connsiteX26" fmla="*/ 265258 w 2101695"/>
                      <a:gd name="connsiteY26" fmla="*/ 5250829 h 7615547"/>
                      <a:gd name="connsiteX27" fmla="*/ 239585 w 2101695"/>
                      <a:gd name="connsiteY27" fmla="*/ 3202718 h 7615547"/>
                      <a:gd name="connsiteX28" fmla="*/ 212096 w 2101695"/>
                      <a:gd name="connsiteY28" fmla="*/ 3119757 h 7615547"/>
                      <a:gd name="connsiteX29" fmla="*/ 355368 w 2101695"/>
                      <a:gd name="connsiteY29" fmla="*/ 2177753 h 7615547"/>
                      <a:gd name="connsiteX30" fmla="*/ 12469 w 2101695"/>
                      <a:gd name="connsiteY30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0084 w 2101695"/>
                      <a:gd name="connsiteY13" fmla="*/ 7115173 h 7615547"/>
                      <a:gd name="connsiteX14" fmla="*/ 1517708 w 2101695"/>
                      <a:gd name="connsiteY14" fmla="*/ 6888953 h 7615547"/>
                      <a:gd name="connsiteX15" fmla="*/ 1639280 w 2101695"/>
                      <a:gd name="connsiteY15" fmla="*/ 5219508 h 7615547"/>
                      <a:gd name="connsiteX16" fmla="*/ 821289 w 2101695"/>
                      <a:gd name="connsiteY16" fmla="*/ 5268607 h 7615547"/>
                      <a:gd name="connsiteX17" fmla="*/ 848578 w 2101695"/>
                      <a:gd name="connsiteY17" fmla="*/ 6450803 h 7615547"/>
                      <a:gd name="connsiteX18" fmla="*/ 1160521 w 2101695"/>
                      <a:gd name="connsiteY18" fmla="*/ 7396159 h 7615547"/>
                      <a:gd name="connsiteX19" fmla="*/ 1160521 w 2101695"/>
                      <a:gd name="connsiteY19" fmla="*/ 7615235 h 7615547"/>
                      <a:gd name="connsiteX20" fmla="*/ 608072 w 2101695"/>
                      <a:gd name="connsiteY20" fmla="*/ 7174704 h 7615547"/>
                      <a:gd name="connsiteX21" fmla="*/ 591710 w 2101695"/>
                      <a:gd name="connsiteY21" fmla="*/ 7377802 h 7615547"/>
                      <a:gd name="connsiteX22" fmla="*/ 560547 w 2101695"/>
                      <a:gd name="connsiteY22" fmla="*/ 7374824 h 7615547"/>
                      <a:gd name="connsiteX23" fmla="*/ 529491 w 2101695"/>
                      <a:gd name="connsiteY23" fmla="*/ 6908004 h 7615547"/>
                      <a:gd name="connsiteX24" fmla="*/ 560447 w 2101695"/>
                      <a:gd name="connsiteY24" fmla="*/ 6586534 h 7615547"/>
                      <a:gd name="connsiteX25" fmla="*/ 327084 w 2101695"/>
                      <a:gd name="connsiteY25" fmla="*/ 5295898 h 7615547"/>
                      <a:gd name="connsiteX26" fmla="*/ 265258 w 2101695"/>
                      <a:gd name="connsiteY26" fmla="*/ 5250829 h 7615547"/>
                      <a:gd name="connsiteX27" fmla="*/ 239585 w 2101695"/>
                      <a:gd name="connsiteY27" fmla="*/ 3202718 h 7615547"/>
                      <a:gd name="connsiteX28" fmla="*/ 212096 w 2101695"/>
                      <a:gd name="connsiteY28" fmla="*/ 3119757 h 7615547"/>
                      <a:gd name="connsiteX29" fmla="*/ 355368 w 2101695"/>
                      <a:gd name="connsiteY29" fmla="*/ 2177753 h 7615547"/>
                      <a:gd name="connsiteX30" fmla="*/ 12469 w 2101695"/>
                      <a:gd name="connsiteY30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0084 w 2101695"/>
                      <a:gd name="connsiteY13" fmla="*/ 7115173 h 7615547"/>
                      <a:gd name="connsiteX14" fmla="*/ 1517708 w 2101695"/>
                      <a:gd name="connsiteY14" fmla="*/ 6888953 h 7615547"/>
                      <a:gd name="connsiteX15" fmla="*/ 1639280 w 2101695"/>
                      <a:gd name="connsiteY15" fmla="*/ 5219508 h 7615547"/>
                      <a:gd name="connsiteX16" fmla="*/ 821289 w 2101695"/>
                      <a:gd name="connsiteY16" fmla="*/ 5268607 h 7615547"/>
                      <a:gd name="connsiteX17" fmla="*/ 848578 w 2101695"/>
                      <a:gd name="connsiteY17" fmla="*/ 6450803 h 7615547"/>
                      <a:gd name="connsiteX18" fmla="*/ 1160521 w 2101695"/>
                      <a:gd name="connsiteY18" fmla="*/ 7396159 h 7615547"/>
                      <a:gd name="connsiteX19" fmla="*/ 1160521 w 2101695"/>
                      <a:gd name="connsiteY19" fmla="*/ 7615235 h 7615547"/>
                      <a:gd name="connsiteX20" fmla="*/ 608072 w 2101695"/>
                      <a:gd name="connsiteY20" fmla="*/ 7174704 h 7615547"/>
                      <a:gd name="connsiteX21" fmla="*/ 591710 w 2101695"/>
                      <a:gd name="connsiteY21" fmla="*/ 7377802 h 7615547"/>
                      <a:gd name="connsiteX22" fmla="*/ 560547 w 2101695"/>
                      <a:gd name="connsiteY22" fmla="*/ 7374824 h 7615547"/>
                      <a:gd name="connsiteX23" fmla="*/ 529491 w 2101695"/>
                      <a:gd name="connsiteY23" fmla="*/ 6908004 h 7615547"/>
                      <a:gd name="connsiteX24" fmla="*/ 560447 w 2101695"/>
                      <a:gd name="connsiteY24" fmla="*/ 6586534 h 7615547"/>
                      <a:gd name="connsiteX25" fmla="*/ 327084 w 2101695"/>
                      <a:gd name="connsiteY25" fmla="*/ 5295898 h 7615547"/>
                      <a:gd name="connsiteX26" fmla="*/ 265258 w 2101695"/>
                      <a:gd name="connsiteY26" fmla="*/ 5250829 h 7615547"/>
                      <a:gd name="connsiteX27" fmla="*/ 239585 w 2101695"/>
                      <a:gd name="connsiteY27" fmla="*/ 3202718 h 7615547"/>
                      <a:gd name="connsiteX28" fmla="*/ 212096 w 2101695"/>
                      <a:gd name="connsiteY28" fmla="*/ 3119757 h 7615547"/>
                      <a:gd name="connsiteX29" fmla="*/ 355368 w 2101695"/>
                      <a:gd name="connsiteY29" fmla="*/ 2177753 h 7615547"/>
                      <a:gd name="connsiteX30" fmla="*/ 12469 w 2101695"/>
                      <a:gd name="connsiteY30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0084 w 2101695"/>
                      <a:gd name="connsiteY13" fmla="*/ 7115173 h 7615547"/>
                      <a:gd name="connsiteX14" fmla="*/ 1517708 w 2101695"/>
                      <a:gd name="connsiteY14" fmla="*/ 6888953 h 7615547"/>
                      <a:gd name="connsiteX15" fmla="*/ 1639280 w 2101695"/>
                      <a:gd name="connsiteY15" fmla="*/ 5219508 h 7615547"/>
                      <a:gd name="connsiteX16" fmla="*/ 821289 w 2101695"/>
                      <a:gd name="connsiteY16" fmla="*/ 5268607 h 7615547"/>
                      <a:gd name="connsiteX17" fmla="*/ 848578 w 2101695"/>
                      <a:gd name="connsiteY17" fmla="*/ 6450803 h 7615547"/>
                      <a:gd name="connsiteX18" fmla="*/ 1160521 w 2101695"/>
                      <a:gd name="connsiteY18" fmla="*/ 7396159 h 7615547"/>
                      <a:gd name="connsiteX19" fmla="*/ 1160521 w 2101695"/>
                      <a:gd name="connsiteY19" fmla="*/ 7615235 h 7615547"/>
                      <a:gd name="connsiteX20" fmla="*/ 608072 w 2101695"/>
                      <a:gd name="connsiteY20" fmla="*/ 7174704 h 7615547"/>
                      <a:gd name="connsiteX21" fmla="*/ 591710 w 2101695"/>
                      <a:gd name="connsiteY21" fmla="*/ 7377802 h 7615547"/>
                      <a:gd name="connsiteX22" fmla="*/ 560547 w 2101695"/>
                      <a:gd name="connsiteY22" fmla="*/ 7374824 h 7615547"/>
                      <a:gd name="connsiteX23" fmla="*/ 529491 w 2101695"/>
                      <a:gd name="connsiteY23" fmla="*/ 6908004 h 7615547"/>
                      <a:gd name="connsiteX24" fmla="*/ 560447 w 2101695"/>
                      <a:gd name="connsiteY24" fmla="*/ 6586534 h 7615547"/>
                      <a:gd name="connsiteX25" fmla="*/ 327084 w 2101695"/>
                      <a:gd name="connsiteY25" fmla="*/ 5295898 h 7615547"/>
                      <a:gd name="connsiteX26" fmla="*/ 265258 w 2101695"/>
                      <a:gd name="connsiteY26" fmla="*/ 5250829 h 7615547"/>
                      <a:gd name="connsiteX27" fmla="*/ 239585 w 2101695"/>
                      <a:gd name="connsiteY27" fmla="*/ 3202718 h 7615547"/>
                      <a:gd name="connsiteX28" fmla="*/ 212096 w 2101695"/>
                      <a:gd name="connsiteY28" fmla="*/ 3119757 h 7615547"/>
                      <a:gd name="connsiteX29" fmla="*/ 355368 w 2101695"/>
                      <a:gd name="connsiteY29" fmla="*/ 2177753 h 7615547"/>
                      <a:gd name="connsiteX30" fmla="*/ 12469 w 2101695"/>
                      <a:gd name="connsiteY30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88953 h 7615547"/>
                      <a:gd name="connsiteX15" fmla="*/ 1639280 w 2101695"/>
                      <a:gd name="connsiteY15" fmla="*/ 5219508 h 7615547"/>
                      <a:gd name="connsiteX16" fmla="*/ 821289 w 2101695"/>
                      <a:gd name="connsiteY16" fmla="*/ 5268607 h 7615547"/>
                      <a:gd name="connsiteX17" fmla="*/ 848578 w 2101695"/>
                      <a:gd name="connsiteY17" fmla="*/ 6450803 h 7615547"/>
                      <a:gd name="connsiteX18" fmla="*/ 1160521 w 2101695"/>
                      <a:gd name="connsiteY18" fmla="*/ 7396159 h 7615547"/>
                      <a:gd name="connsiteX19" fmla="*/ 1160521 w 2101695"/>
                      <a:gd name="connsiteY19" fmla="*/ 7615235 h 7615547"/>
                      <a:gd name="connsiteX20" fmla="*/ 608072 w 2101695"/>
                      <a:gd name="connsiteY20" fmla="*/ 7174704 h 7615547"/>
                      <a:gd name="connsiteX21" fmla="*/ 591710 w 2101695"/>
                      <a:gd name="connsiteY21" fmla="*/ 7377802 h 7615547"/>
                      <a:gd name="connsiteX22" fmla="*/ 560547 w 2101695"/>
                      <a:gd name="connsiteY22" fmla="*/ 7374824 h 7615547"/>
                      <a:gd name="connsiteX23" fmla="*/ 529491 w 2101695"/>
                      <a:gd name="connsiteY23" fmla="*/ 6908004 h 7615547"/>
                      <a:gd name="connsiteX24" fmla="*/ 560447 w 2101695"/>
                      <a:gd name="connsiteY24" fmla="*/ 6586534 h 7615547"/>
                      <a:gd name="connsiteX25" fmla="*/ 327084 w 2101695"/>
                      <a:gd name="connsiteY25" fmla="*/ 5295898 h 7615547"/>
                      <a:gd name="connsiteX26" fmla="*/ 265258 w 2101695"/>
                      <a:gd name="connsiteY26" fmla="*/ 5250829 h 7615547"/>
                      <a:gd name="connsiteX27" fmla="*/ 239585 w 2101695"/>
                      <a:gd name="connsiteY27" fmla="*/ 3202718 h 7615547"/>
                      <a:gd name="connsiteX28" fmla="*/ 212096 w 2101695"/>
                      <a:gd name="connsiteY28" fmla="*/ 3119757 h 7615547"/>
                      <a:gd name="connsiteX29" fmla="*/ 355368 w 2101695"/>
                      <a:gd name="connsiteY29" fmla="*/ 2177753 h 7615547"/>
                      <a:gd name="connsiteX30" fmla="*/ 12469 w 2101695"/>
                      <a:gd name="connsiteY30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9280 w 2101695"/>
                      <a:gd name="connsiteY15" fmla="*/ 5219508 h 7615547"/>
                      <a:gd name="connsiteX16" fmla="*/ 821289 w 2101695"/>
                      <a:gd name="connsiteY16" fmla="*/ 5268607 h 7615547"/>
                      <a:gd name="connsiteX17" fmla="*/ 848578 w 2101695"/>
                      <a:gd name="connsiteY17" fmla="*/ 6450803 h 7615547"/>
                      <a:gd name="connsiteX18" fmla="*/ 1160521 w 2101695"/>
                      <a:gd name="connsiteY18" fmla="*/ 7396159 h 7615547"/>
                      <a:gd name="connsiteX19" fmla="*/ 1160521 w 2101695"/>
                      <a:gd name="connsiteY19" fmla="*/ 7615235 h 7615547"/>
                      <a:gd name="connsiteX20" fmla="*/ 608072 w 2101695"/>
                      <a:gd name="connsiteY20" fmla="*/ 7174704 h 7615547"/>
                      <a:gd name="connsiteX21" fmla="*/ 591710 w 2101695"/>
                      <a:gd name="connsiteY21" fmla="*/ 7377802 h 7615547"/>
                      <a:gd name="connsiteX22" fmla="*/ 560547 w 2101695"/>
                      <a:gd name="connsiteY22" fmla="*/ 7374824 h 7615547"/>
                      <a:gd name="connsiteX23" fmla="*/ 529491 w 2101695"/>
                      <a:gd name="connsiteY23" fmla="*/ 6908004 h 7615547"/>
                      <a:gd name="connsiteX24" fmla="*/ 560447 w 2101695"/>
                      <a:gd name="connsiteY24" fmla="*/ 6586534 h 7615547"/>
                      <a:gd name="connsiteX25" fmla="*/ 327084 w 2101695"/>
                      <a:gd name="connsiteY25" fmla="*/ 5295898 h 7615547"/>
                      <a:gd name="connsiteX26" fmla="*/ 265258 w 2101695"/>
                      <a:gd name="connsiteY26" fmla="*/ 5250829 h 7615547"/>
                      <a:gd name="connsiteX27" fmla="*/ 239585 w 2101695"/>
                      <a:gd name="connsiteY27" fmla="*/ 3202718 h 7615547"/>
                      <a:gd name="connsiteX28" fmla="*/ 212096 w 2101695"/>
                      <a:gd name="connsiteY28" fmla="*/ 3119757 h 7615547"/>
                      <a:gd name="connsiteX29" fmla="*/ 355368 w 2101695"/>
                      <a:gd name="connsiteY29" fmla="*/ 2177753 h 7615547"/>
                      <a:gd name="connsiteX30" fmla="*/ 12469 w 2101695"/>
                      <a:gd name="connsiteY30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9280 w 2101695"/>
                      <a:gd name="connsiteY15" fmla="*/ 5219508 h 7615547"/>
                      <a:gd name="connsiteX16" fmla="*/ 821289 w 2101695"/>
                      <a:gd name="connsiteY16" fmla="*/ 5268607 h 7615547"/>
                      <a:gd name="connsiteX17" fmla="*/ 848578 w 2101695"/>
                      <a:gd name="connsiteY17" fmla="*/ 6450803 h 7615547"/>
                      <a:gd name="connsiteX18" fmla="*/ 1160521 w 2101695"/>
                      <a:gd name="connsiteY18" fmla="*/ 7396159 h 7615547"/>
                      <a:gd name="connsiteX19" fmla="*/ 1160521 w 2101695"/>
                      <a:gd name="connsiteY19" fmla="*/ 7615235 h 7615547"/>
                      <a:gd name="connsiteX20" fmla="*/ 608072 w 2101695"/>
                      <a:gd name="connsiteY20" fmla="*/ 7174704 h 7615547"/>
                      <a:gd name="connsiteX21" fmla="*/ 591710 w 2101695"/>
                      <a:gd name="connsiteY21" fmla="*/ 7377802 h 7615547"/>
                      <a:gd name="connsiteX22" fmla="*/ 560547 w 2101695"/>
                      <a:gd name="connsiteY22" fmla="*/ 7374824 h 7615547"/>
                      <a:gd name="connsiteX23" fmla="*/ 529491 w 2101695"/>
                      <a:gd name="connsiteY23" fmla="*/ 6908004 h 7615547"/>
                      <a:gd name="connsiteX24" fmla="*/ 560447 w 2101695"/>
                      <a:gd name="connsiteY24" fmla="*/ 6586534 h 7615547"/>
                      <a:gd name="connsiteX25" fmla="*/ 327084 w 2101695"/>
                      <a:gd name="connsiteY25" fmla="*/ 5295898 h 7615547"/>
                      <a:gd name="connsiteX26" fmla="*/ 265258 w 2101695"/>
                      <a:gd name="connsiteY26" fmla="*/ 5250829 h 7615547"/>
                      <a:gd name="connsiteX27" fmla="*/ 239585 w 2101695"/>
                      <a:gd name="connsiteY27" fmla="*/ 3202718 h 7615547"/>
                      <a:gd name="connsiteX28" fmla="*/ 212096 w 2101695"/>
                      <a:gd name="connsiteY28" fmla="*/ 3119757 h 7615547"/>
                      <a:gd name="connsiteX29" fmla="*/ 355368 w 2101695"/>
                      <a:gd name="connsiteY29" fmla="*/ 2177753 h 7615547"/>
                      <a:gd name="connsiteX30" fmla="*/ 12469 w 2101695"/>
                      <a:gd name="connsiteY30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9280 w 2101695"/>
                      <a:gd name="connsiteY15" fmla="*/ 5219508 h 7615547"/>
                      <a:gd name="connsiteX16" fmla="*/ 821289 w 2101695"/>
                      <a:gd name="connsiteY16" fmla="*/ 5268607 h 7615547"/>
                      <a:gd name="connsiteX17" fmla="*/ 848578 w 2101695"/>
                      <a:gd name="connsiteY17" fmla="*/ 6450803 h 7615547"/>
                      <a:gd name="connsiteX18" fmla="*/ 1160521 w 2101695"/>
                      <a:gd name="connsiteY18" fmla="*/ 7396159 h 7615547"/>
                      <a:gd name="connsiteX19" fmla="*/ 1160521 w 2101695"/>
                      <a:gd name="connsiteY19" fmla="*/ 7615235 h 7615547"/>
                      <a:gd name="connsiteX20" fmla="*/ 608072 w 2101695"/>
                      <a:gd name="connsiteY20" fmla="*/ 7174704 h 7615547"/>
                      <a:gd name="connsiteX21" fmla="*/ 591710 w 2101695"/>
                      <a:gd name="connsiteY21" fmla="*/ 7377802 h 7615547"/>
                      <a:gd name="connsiteX22" fmla="*/ 560547 w 2101695"/>
                      <a:gd name="connsiteY22" fmla="*/ 7374824 h 7615547"/>
                      <a:gd name="connsiteX23" fmla="*/ 529491 w 2101695"/>
                      <a:gd name="connsiteY23" fmla="*/ 6908004 h 7615547"/>
                      <a:gd name="connsiteX24" fmla="*/ 560447 w 2101695"/>
                      <a:gd name="connsiteY24" fmla="*/ 6586534 h 7615547"/>
                      <a:gd name="connsiteX25" fmla="*/ 327084 w 2101695"/>
                      <a:gd name="connsiteY25" fmla="*/ 5295898 h 7615547"/>
                      <a:gd name="connsiteX26" fmla="*/ 265258 w 2101695"/>
                      <a:gd name="connsiteY26" fmla="*/ 5250829 h 7615547"/>
                      <a:gd name="connsiteX27" fmla="*/ 239585 w 2101695"/>
                      <a:gd name="connsiteY27" fmla="*/ 3202718 h 7615547"/>
                      <a:gd name="connsiteX28" fmla="*/ 212096 w 2101695"/>
                      <a:gd name="connsiteY28" fmla="*/ 3119757 h 7615547"/>
                      <a:gd name="connsiteX29" fmla="*/ 355368 w 2101695"/>
                      <a:gd name="connsiteY29" fmla="*/ 2177753 h 7615547"/>
                      <a:gd name="connsiteX30" fmla="*/ 12469 w 2101695"/>
                      <a:gd name="connsiteY30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9280 w 2101695"/>
                      <a:gd name="connsiteY15" fmla="*/ 5219508 h 7615547"/>
                      <a:gd name="connsiteX16" fmla="*/ 821289 w 2101695"/>
                      <a:gd name="connsiteY16" fmla="*/ 5268607 h 7615547"/>
                      <a:gd name="connsiteX17" fmla="*/ 848578 w 2101695"/>
                      <a:gd name="connsiteY17" fmla="*/ 6450803 h 7615547"/>
                      <a:gd name="connsiteX18" fmla="*/ 1160521 w 2101695"/>
                      <a:gd name="connsiteY18" fmla="*/ 7396159 h 7615547"/>
                      <a:gd name="connsiteX19" fmla="*/ 1160521 w 2101695"/>
                      <a:gd name="connsiteY19" fmla="*/ 7615235 h 7615547"/>
                      <a:gd name="connsiteX20" fmla="*/ 608072 w 2101695"/>
                      <a:gd name="connsiteY20" fmla="*/ 7174704 h 7615547"/>
                      <a:gd name="connsiteX21" fmla="*/ 591710 w 2101695"/>
                      <a:gd name="connsiteY21" fmla="*/ 7377802 h 7615547"/>
                      <a:gd name="connsiteX22" fmla="*/ 560547 w 2101695"/>
                      <a:gd name="connsiteY22" fmla="*/ 7374824 h 7615547"/>
                      <a:gd name="connsiteX23" fmla="*/ 529491 w 2101695"/>
                      <a:gd name="connsiteY23" fmla="*/ 6908004 h 7615547"/>
                      <a:gd name="connsiteX24" fmla="*/ 560447 w 2101695"/>
                      <a:gd name="connsiteY24" fmla="*/ 6586534 h 7615547"/>
                      <a:gd name="connsiteX25" fmla="*/ 327084 w 2101695"/>
                      <a:gd name="connsiteY25" fmla="*/ 5295898 h 7615547"/>
                      <a:gd name="connsiteX26" fmla="*/ 265258 w 2101695"/>
                      <a:gd name="connsiteY26" fmla="*/ 5250829 h 7615547"/>
                      <a:gd name="connsiteX27" fmla="*/ 239585 w 2101695"/>
                      <a:gd name="connsiteY27" fmla="*/ 3202718 h 7615547"/>
                      <a:gd name="connsiteX28" fmla="*/ 212096 w 2101695"/>
                      <a:gd name="connsiteY28" fmla="*/ 3119757 h 7615547"/>
                      <a:gd name="connsiteX29" fmla="*/ 355368 w 2101695"/>
                      <a:gd name="connsiteY29" fmla="*/ 2177753 h 7615547"/>
                      <a:gd name="connsiteX30" fmla="*/ 12469 w 2101695"/>
                      <a:gd name="connsiteY30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539140 w 2101695"/>
                      <a:gd name="connsiteY15" fmla="*/ 6538909 h 7615547"/>
                      <a:gd name="connsiteX16" fmla="*/ 1639280 w 2101695"/>
                      <a:gd name="connsiteY16" fmla="*/ 5219508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9280 w 2101695"/>
                      <a:gd name="connsiteY16" fmla="*/ 5219508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9280 w 2101695"/>
                      <a:gd name="connsiteY16" fmla="*/ 5219508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9280 w 2101695"/>
                      <a:gd name="connsiteY16" fmla="*/ 5219508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9280 w 2101695"/>
                      <a:gd name="connsiteY16" fmla="*/ 5219508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9280 w 2101695"/>
                      <a:gd name="connsiteY16" fmla="*/ 5219508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9280 w 2101695"/>
                      <a:gd name="connsiteY16" fmla="*/ 5219508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9280 w 2101695"/>
                      <a:gd name="connsiteY16" fmla="*/ 5219508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9280 w 2101695"/>
                      <a:gd name="connsiteY16" fmla="*/ 5219508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9280 w 2101695"/>
                      <a:gd name="connsiteY16" fmla="*/ 5219508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4518 w 2101695"/>
                      <a:gd name="connsiteY16" fmla="*/ 5221889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4518 w 2101695"/>
                      <a:gd name="connsiteY16" fmla="*/ 5221889 h 7615547"/>
                      <a:gd name="connsiteX17" fmla="*/ 821289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4518 w 2101695"/>
                      <a:gd name="connsiteY16" fmla="*/ 5221889 h 7615547"/>
                      <a:gd name="connsiteX17" fmla="*/ 823670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645707 w 2101695"/>
                      <a:gd name="connsiteY11" fmla="*/ 7465714 h 7615547"/>
                      <a:gd name="connsiteX12" fmla="*/ 1584747 w 2101695"/>
                      <a:gd name="connsiteY12" fmla="*/ 7465523 h 7615547"/>
                      <a:gd name="connsiteX13" fmla="*/ 1479609 w 2101695"/>
                      <a:gd name="connsiteY13" fmla="*/ 7122317 h 7615547"/>
                      <a:gd name="connsiteX14" fmla="*/ 1517708 w 2101695"/>
                      <a:gd name="connsiteY14" fmla="*/ 6879428 h 7615547"/>
                      <a:gd name="connsiteX15" fmla="*/ 1632009 w 2101695"/>
                      <a:gd name="connsiteY15" fmla="*/ 6519859 h 7615547"/>
                      <a:gd name="connsiteX16" fmla="*/ 1634518 w 2101695"/>
                      <a:gd name="connsiteY16" fmla="*/ 5221889 h 7615547"/>
                      <a:gd name="connsiteX17" fmla="*/ 823670 w 2101695"/>
                      <a:gd name="connsiteY17" fmla="*/ 5268607 h 7615547"/>
                      <a:gd name="connsiteX18" fmla="*/ 848578 w 2101695"/>
                      <a:gd name="connsiteY18" fmla="*/ 6450803 h 7615547"/>
                      <a:gd name="connsiteX19" fmla="*/ 1160521 w 2101695"/>
                      <a:gd name="connsiteY19" fmla="*/ 7396159 h 7615547"/>
                      <a:gd name="connsiteX20" fmla="*/ 1160521 w 2101695"/>
                      <a:gd name="connsiteY20" fmla="*/ 7615235 h 7615547"/>
                      <a:gd name="connsiteX21" fmla="*/ 608072 w 2101695"/>
                      <a:gd name="connsiteY21" fmla="*/ 7174704 h 7615547"/>
                      <a:gd name="connsiteX22" fmla="*/ 591710 w 2101695"/>
                      <a:gd name="connsiteY22" fmla="*/ 7377802 h 7615547"/>
                      <a:gd name="connsiteX23" fmla="*/ 560547 w 2101695"/>
                      <a:gd name="connsiteY23" fmla="*/ 7374824 h 7615547"/>
                      <a:gd name="connsiteX24" fmla="*/ 529491 w 2101695"/>
                      <a:gd name="connsiteY24" fmla="*/ 6908004 h 7615547"/>
                      <a:gd name="connsiteX25" fmla="*/ 560447 w 2101695"/>
                      <a:gd name="connsiteY25" fmla="*/ 6586534 h 7615547"/>
                      <a:gd name="connsiteX26" fmla="*/ 327084 w 2101695"/>
                      <a:gd name="connsiteY26" fmla="*/ 5295898 h 7615547"/>
                      <a:gd name="connsiteX27" fmla="*/ 265258 w 2101695"/>
                      <a:gd name="connsiteY27" fmla="*/ 5250829 h 7615547"/>
                      <a:gd name="connsiteX28" fmla="*/ 239585 w 2101695"/>
                      <a:gd name="connsiteY28" fmla="*/ 3202718 h 7615547"/>
                      <a:gd name="connsiteX29" fmla="*/ 212096 w 2101695"/>
                      <a:gd name="connsiteY29" fmla="*/ 3119757 h 7615547"/>
                      <a:gd name="connsiteX30" fmla="*/ 355368 w 2101695"/>
                      <a:gd name="connsiteY30" fmla="*/ 2177753 h 7615547"/>
                      <a:gd name="connsiteX31" fmla="*/ 12469 w 2101695"/>
                      <a:gd name="connsiteY31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882040 w 2101695"/>
                      <a:gd name="connsiteY11" fmla="*/ 7269953 h 7615547"/>
                      <a:gd name="connsiteX12" fmla="*/ 1645707 w 2101695"/>
                      <a:gd name="connsiteY12" fmla="*/ 7465714 h 7615547"/>
                      <a:gd name="connsiteX13" fmla="*/ 1584747 w 2101695"/>
                      <a:gd name="connsiteY13" fmla="*/ 7465523 h 7615547"/>
                      <a:gd name="connsiteX14" fmla="*/ 1479609 w 2101695"/>
                      <a:gd name="connsiteY14" fmla="*/ 7122317 h 7615547"/>
                      <a:gd name="connsiteX15" fmla="*/ 1517708 w 2101695"/>
                      <a:gd name="connsiteY15" fmla="*/ 6879428 h 7615547"/>
                      <a:gd name="connsiteX16" fmla="*/ 1632009 w 2101695"/>
                      <a:gd name="connsiteY16" fmla="*/ 6519859 h 7615547"/>
                      <a:gd name="connsiteX17" fmla="*/ 1634518 w 2101695"/>
                      <a:gd name="connsiteY17" fmla="*/ 5221889 h 7615547"/>
                      <a:gd name="connsiteX18" fmla="*/ 823670 w 2101695"/>
                      <a:gd name="connsiteY18" fmla="*/ 5268607 h 7615547"/>
                      <a:gd name="connsiteX19" fmla="*/ 848578 w 2101695"/>
                      <a:gd name="connsiteY19" fmla="*/ 6450803 h 7615547"/>
                      <a:gd name="connsiteX20" fmla="*/ 1160521 w 2101695"/>
                      <a:gd name="connsiteY20" fmla="*/ 7396159 h 7615547"/>
                      <a:gd name="connsiteX21" fmla="*/ 1160521 w 2101695"/>
                      <a:gd name="connsiteY21" fmla="*/ 7615235 h 7615547"/>
                      <a:gd name="connsiteX22" fmla="*/ 608072 w 2101695"/>
                      <a:gd name="connsiteY22" fmla="*/ 7174704 h 7615547"/>
                      <a:gd name="connsiteX23" fmla="*/ 591710 w 2101695"/>
                      <a:gd name="connsiteY23" fmla="*/ 7377802 h 7615547"/>
                      <a:gd name="connsiteX24" fmla="*/ 560547 w 2101695"/>
                      <a:gd name="connsiteY24" fmla="*/ 7374824 h 7615547"/>
                      <a:gd name="connsiteX25" fmla="*/ 529491 w 2101695"/>
                      <a:gd name="connsiteY25" fmla="*/ 6908004 h 7615547"/>
                      <a:gd name="connsiteX26" fmla="*/ 560447 w 2101695"/>
                      <a:gd name="connsiteY26" fmla="*/ 6586534 h 7615547"/>
                      <a:gd name="connsiteX27" fmla="*/ 327084 w 2101695"/>
                      <a:gd name="connsiteY27" fmla="*/ 5295898 h 7615547"/>
                      <a:gd name="connsiteX28" fmla="*/ 265258 w 2101695"/>
                      <a:gd name="connsiteY28" fmla="*/ 5250829 h 7615547"/>
                      <a:gd name="connsiteX29" fmla="*/ 239585 w 2101695"/>
                      <a:gd name="connsiteY29" fmla="*/ 3202718 h 7615547"/>
                      <a:gd name="connsiteX30" fmla="*/ 212096 w 2101695"/>
                      <a:gd name="connsiteY30" fmla="*/ 3119757 h 7615547"/>
                      <a:gd name="connsiteX31" fmla="*/ 355368 w 2101695"/>
                      <a:gd name="connsiteY31" fmla="*/ 2177753 h 7615547"/>
                      <a:gd name="connsiteX32" fmla="*/ 12469 w 2101695"/>
                      <a:gd name="connsiteY32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829653 w 2101695"/>
                      <a:gd name="connsiteY11" fmla="*/ 7265190 h 7615547"/>
                      <a:gd name="connsiteX12" fmla="*/ 1645707 w 2101695"/>
                      <a:gd name="connsiteY12" fmla="*/ 7465714 h 7615547"/>
                      <a:gd name="connsiteX13" fmla="*/ 1584747 w 2101695"/>
                      <a:gd name="connsiteY13" fmla="*/ 7465523 h 7615547"/>
                      <a:gd name="connsiteX14" fmla="*/ 1479609 w 2101695"/>
                      <a:gd name="connsiteY14" fmla="*/ 7122317 h 7615547"/>
                      <a:gd name="connsiteX15" fmla="*/ 1517708 w 2101695"/>
                      <a:gd name="connsiteY15" fmla="*/ 6879428 h 7615547"/>
                      <a:gd name="connsiteX16" fmla="*/ 1632009 w 2101695"/>
                      <a:gd name="connsiteY16" fmla="*/ 6519859 h 7615547"/>
                      <a:gd name="connsiteX17" fmla="*/ 1634518 w 2101695"/>
                      <a:gd name="connsiteY17" fmla="*/ 5221889 h 7615547"/>
                      <a:gd name="connsiteX18" fmla="*/ 823670 w 2101695"/>
                      <a:gd name="connsiteY18" fmla="*/ 5268607 h 7615547"/>
                      <a:gd name="connsiteX19" fmla="*/ 848578 w 2101695"/>
                      <a:gd name="connsiteY19" fmla="*/ 6450803 h 7615547"/>
                      <a:gd name="connsiteX20" fmla="*/ 1160521 w 2101695"/>
                      <a:gd name="connsiteY20" fmla="*/ 7396159 h 7615547"/>
                      <a:gd name="connsiteX21" fmla="*/ 1160521 w 2101695"/>
                      <a:gd name="connsiteY21" fmla="*/ 7615235 h 7615547"/>
                      <a:gd name="connsiteX22" fmla="*/ 608072 w 2101695"/>
                      <a:gd name="connsiteY22" fmla="*/ 7174704 h 7615547"/>
                      <a:gd name="connsiteX23" fmla="*/ 591710 w 2101695"/>
                      <a:gd name="connsiteY23" fmla="*/ 7377802 h 7615547"/>
                      <a:gd name="connsiteX24" fmla="*/ 560547 w 2101695"/>
                      <a:gd name="connsiteY24" fmla="*/ 7374824 h 7615547"/>
                      <a:gd name="connsiteX25" fmla="*/ 529491 w 2101695"/>
                      <a:gd name="connsiteY25" fmla="*/ 6908004 h 7615547"/>
                      <a:gd name="connsiteX26" fmla="*/ 560447 w 2101695"/>
                      <a:gd name="connsiteY26" fmla="*/ 6586534 h 7615547"/>
                      <a:gd name="connsiteX27" fmla="*/ 327084 w 2101695"/>
                      <a:gd name="connsiteY27" fmla="*/ 5295898 h 7615547"/>
                      <a:gd name="connsiteX28" fmla="*/ 265258 w 2101695"/>
                      <a:gd name="connsiteY28" fmla="*/ 5250829 h 7615547"/>
                      <a:gd name="connsiteX29" fmla="*/ 239585 w 2101695"/>
                      <a:gd name="connsiteY29" fmla="*/ 3202718 h 7615547"/>
                      <a:gd name="connsiteX30" fmla="*/ 212096 w 2101695"/>
                      <a:gd name="connsiteY30" fmla="*/ 3119757 h 7615547"/>
                      <a:gd name="connsiteX31" fmla="*/ 355368 w 2101695"/>
                      <a:gd name="connsiteY31" fmla="*/ 2177753 h 7615547"/>
                      <a:gd name="connsiteX32" fmla="*/ 12469 w 2101695"/>
                      <a:gd name="connsiteY32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829653 w 2101695"/>
                      <a:gd name="connsiteY11" fmla="*/ 7265190 h 7615547"/>
                      <a:gd name="connsiteX12" fmla="*/ 1645707 w 2101695"/>
                      <a:gd name="connsiteY12" fmla="*/ 7465714 h 7615547"/>
                      <a:gd name="connsiteX13" fmla="*/ 1584747 w 2101695"/>
                      <a:gd name="connsiteY13" fmla="*/ 7465523 h 7615547"/>
                      <a:gd name="connsiteX14" fmla="*/ 1479609 w 2101695"/>
                      <a:gd name="connsiteY14" fmla="*/ 7122317 h 7615547"/>
                      <a:gd name="connsiteX15" fmla="*/ 1517708 w 2101695"/>
                      <a:gd name="connsiteY15" fmla="*/ 6879428 h 7615547"/>
                      <a:gd name="connsiteX16" fmla="*/ 1632009 w 2101695"/>
                      <a:gd name="connsiteY16" fmla="*/ 6519859 h 7615547"/>
                      <a:gd name="connsiteX17" fmla="*/ 1634518 w 2101695"/>
                      <a:gd name="connsiteY17" fmla="*/ 5221889 h 7615547"/>
                      <a:gd name="connsiteX18" fmla="*/ 823670 w 2101695"/>
                      <a:gd name="connsiteY18" fmla="*/ 5268607 h 7615547"/>
                      <a:gd name="connsiteX19" fmla="*/ 848578 w 2101695"/>
                      <a:gd name="connsiteY19" fmla="*/ 6450803 h 7615547"/>
                      <a:gd name="connsiteX20" fmla="*/ 1160521 w 2101695"/>
                      <a:gd name="connsiteY20" fmla="*/ 7396159 h 7615547"/>
                      <a:gd name="connsiteX21" fmla="*/ 1160521 w 2101695"/>
                      <a:gd name="connsiteY21" fmla="*/ 7615235 h 7615547"/>
                      <a:gd name="connsiteX22" fmla="*/ 608072 w 2101695"/>
                      <a:gd name="connsiteY22" fmla="*/ 7174704 h 7615547"/>
                      <a:gd name="connsiteX23" fmla="*/ 591710 w 2101695"/>
                      <a:gd name="connsiteY23" fmla="*/ 7377802 h 7615547"/>
                      <a:gd name="connsiteX24" fmla="*/ 560547 w 2101695"/>
                      <a:gd name="connsiteY24" fmla="*/ 7374824 h 7615547"/>
                      <a:gd name="connsiteX25" fmla="*/ 529491 w 2101695"/>
                      <a:gd name="connsiteY25" fmla="*/ 6908004 h 7615547"/>
                      <a:gd name="connsiteX26" fmla="*/ 560447 w 2101695"/>
                      <a:gd name="connsiteY26" fmla="*/ 6586534 h 7615547"/>
                      <a:gd name="connsiteX27" fmla="*/ 327084 w 2101695"/>
                      <a:gd name="connsiteY27" fmla="*/ 5295898 h 7615547"/>
                      <a:gd name="connsiteX28" fmla="*/ 265258 w 2101695"/>
                      <a:gd name="connsiteY28" fmla="*/ 5250829 h 7615547"/>
                      <a:gd name="connsiteX29" fmla="*/ 239585 w 2101695"/>
                      <a:gd name="connsiteY29" fmla="*/ 3202718 h 7615547"/>
                      <a:gd name="connsiteX30" fmla="*/ 212096 w 2101695"/>
                      <a:gd name="connsiteY30" fmla="*/ 3119757 h 7615547"/>
                      <a:gd name="connsiteX31" fmla="*/ 355368 w 2101695"/>
                      <a:gd name="connsiteY31" fmla="*/ 2177753 h 7615547"/>
                      <a:gd name="connsiteX32" fmla="*/ 12469 w 2101695"/>
                      <a:gd name="connsiteY32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829653 w 2101695"/>
                      <a:gd name="connsiteY11" fmla="*/ 7265190 h 7615547"/>
                      <a:gd name="connsiteX12" fmla="*/ 1645707 w 2101695"/>
                      <a:gd name="connsiteY12" fmla="*/ 7465714 h 7615547"/>
                      <a:gd name="connsiteX13" fmla="*/ 1584747 w 2101695"/>
                      <a:gd name="connsiteY13" fmla="*/ 7465523 h 7615547"/>
                      <a:gd name="connsiteX14" fmla="*/ 1479609 w 2101695"/>
                      <a:gd name="connsiteY14" fmla="*/ 7122317 h 7615547"/>
                      <a:gd name="connsiteX15" fmla="*/ 1517708 w 2101695"/>
                      <a:gd name="connsiteY15" fmla="*/ 6879428 h 7615547"/>
                      <a:gd name="connsiteX16" fmla="*/ 1632009 w 2101695"/>
                      <a:gd name="connsiteY16" fmla="*/ 6519859 h 7615547"/>
                      <a:gd name="connsiteX17" fmla="*/ 1634518 w 2101695"/>
                      <a:gd name="connsiteY17" fmla="*/ 5221889 h 7615547"/>
                      <a:gd name="connsiteX18" fmla="*/ 823670 w 2101695"/>
                      <a:gd name="connsiteY18" fmla="*/ 5268607 h 7615547"/>
                      <a:gd name="connsiteX19" fmla="*/ 848578 w 2101695"/>
                      <a:gd name="connsiteY19" fmla="*/ 6450803 h 7615547"/>
                      <a:gd name="connsiteX20" fmla="*/ 1160521 w 2101695"/>
                      <a:gd name="connsiteY20" fmla="*/ 7396159 h 7615547"/>
                      <a:gd name="connsiteX21" fmla="*/ 1160521 w 2101695"/>
                      <a:gd name="connsiteY21" fmla="*/ 7615235 h 7615547"/>
                      <a:gd name="connsiteX22" fmla="*/ 608072 w 2101695"/>
                      <a:gd name="connsiteY22" fmla="*/ 7174704 h 7615547"/>
                      <a:gd name="connsiteX23" fmla="*/ 591710 w 2101695"/>
                      <a:gd name="connsiteY23" fmla="*/ 7377802 h 7615547"/>
                      <a:gd name="connsiteX24" fmla="*/ 560547 w 2101695"/>
                      <a:gd name="connsiteY24" fmla="*/ 7374824 h 7615547"/>
                      <a:gd name="connsiteX25" fmla="*/ 529491 w 2101695"/>
                      <a:gd name="connsiteY25" fmla="*/ 6908004 h 7615547"/>
                      <a:gd name="connsiteX26" fmla="*/ 560447 w 2101695"/>
                      <a:gd name="connsiteY26" fmla="*/ 6586534 h 7615547"/>
                      <a:gd name="connsiteX27" fmla="*/ 327084 w 2101695"/>
                      <a:gd name="connsiteY27" fmla="*/ 5295898 h 7615547"/>
                      <a:gd name="connsiteX28" fmla="*/ 265258 w 2101695"/>
                      <a:gd name="connsiteY28" fmla="*/ 5250829 h 7615547"/>
                      <a:gd name="connsiteX29" fmla="*/ 239585 w 2101695"/>
                      <a:gd name="connsiteY29" fmla="*/ 3202718 h 7615547"/>
                      <a:gd name="connsiteX30" fmla="*/ 212096 w 2101695"/>
                      <a:gd name="connsiteY30" fmla="*/ 3119757 h 7615547"/>
                      <a:gd name="connsiteX31" fmla="*/ 355368 w 2101695"/>
                      <a:gd name="connsiteY31" fmla="*/ 2177753 h 7615547"/>
                      <a:gd name="connsiteX32" fmla="*/ 12469 w 2101695"/>
                      <a:gd name="connsiteY32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827272 w 2101695"/>
                      <a:gd name="connsiteY11" fmla="*/ 7269953 h 7615547"/>
                      <a:gd name="connsiteX12" fmla="*/ 1645707 w 2101695"/>
                      <a:gd name="connsiteY12" fmla="*/ 7465714 h 7615547"/>
                      <a:gd name="connsiteX13" fmla="*/ 1584747 w 2101695"/>
                      <a:gd name="connsiteY13" fmla="*/ 7465523 h 7615547"/>
                      <a:gd name="connsiteX14" fmla="*/ 1479609 w 2101695"/>
                      <a:gd name="connsiteY14" fmla="*/ 7122317 h 7615547"/>
                      <a:gd name="connsiteX15" fmla="*/ 1517708 w 2101695"/>
                      <a:gd name="connsiteY15" fmla="*/ 6879428 h 7615547"/>
                      <a:gd name="connsiteX16" fmla="*/ 1632009 w 2101695"/>
                      <a:gd name="connsiteY16" fmla="*/ 6519859 h 7615547"/>
                      <a:gd name="connsiteX17" fmla="*/ 1634518 w 2101695"/>
                      <a:gd name="connsiteY17" fmla="*/ 5221889 h 7615547"/>
                      <a:gd name="connsiteX18" fmla="*/ 823670 w 2101695"/>
                      <a:gd name="connsiteY18" fmla="*/ 5268607 h 7615547"/>
                      <a:gd name="connsiteX19" fmla="*/ 848578 w 2101695"/>
                      <a:gd name="connsiteY19" fmla="*/ 6450803 h 7615547"/>
                      <a:gd name="connsiteX20" fmla="*/ 1160521 w 2101695"/>
                      <a:gd name="connsiteY20" fmla="*/ 7396159 h 7615547"/>
                      <a:gd name="connsiteX21" fmla="*/ 1160521 w 2101695"/>
                      <a:gd name="connsiteY21" fmla="*/ 7615235 h 7615547"/>
                      <a:gd name="connsiteX22" fmla="*/ 608072 w 2101695"/>
                      <a:gd name="connsiteY22" fmla="*/ 7174704 h 7615547"/>
                      <a:gd name="connsiteX23" fmla="*/ 591710 w 2101695"/>
                      <a:gd name="connsiteY23" fmla="*/ 7377802 h 7615547"/>
                      <a:gd name="connsiteX24" fmla="*/ 560547 w 2101695"/>
                      <a:gd name="connsiteY24" fmla="*/ 7374824 h 7615547"/>
                      <a:gd name="connsiteX25" fmla="*/ 529491 w 2101695"/>
                      <a:gd name="connsiteY25" fmla="*/ 6908004 h 7615547"/>
                      <a:gd name="connsiteX26" fmla="*/ 560447 w 2101695"/>
                      <a:gd name="connsiteY26" fmla="*/ 6586534 h 7615547"/>
                      <a:gd name="connsiteX27" fmla="*/ 327084 w 2101695"/>
                      <a:gd name="connsiteY27" fmla="*/ 5295898 h 7615547"/>
                      <a:gd name="connsiteX28" fmla="*/ 265258 w 2101695"/>
                      <a:gd name="connsiteY28" fmla="*/ 5250829 h 7615547"/>
                      <a:gd name="connsiteX29" fmla="*/ 239585 w 2101695"/>
                      <a:gd name="connsiteY29" fmla="*/ 3202718 h 7615547"/>
                      <a:gd name="connsiteX30" fmla="*/ 212096 w 2101695"/>
                      <a:gd name="connsiteY30" fmla="*/ 3119757 h 7615547"/>
                      <a:gd name="connsiteX31" fmla="*/ 355368 w 2101695"/>
                      <a:gd name="connsiteY31" fmla="*/ 2177753 h 7615547"/>
                      <a:gd name="connsiteX32" fmla="*/ 12469 w 2101695"/>
                      <a:gd name="connsiteY32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827272 w 2101695"/>
                      <a:gd name="connsiteY11" fmla="*/ 7269953 h 7615547"/>
                      <a:gd name="connsiteX12" fmla="*/ 1645707 w 2101695"/>
                      <a:gd name="connsiteY12" fmla="*/ 7465714 h 7615547"/>
                      <a:gd name="connsiteX13" fmla="*/ 1584747 w 2101695"/>
                      <a:gd name="connsiteY13" fmla="*/ 7465523 h 7615547"/>
                      <a:gd name="connsiteX14" fmla="*/ 1479609 w 2101695"/>
                      <a:gd name="connsiteY14" fmla="*/ 7122317 h 7615547"/>
                      <a:gd name="connsiteX15" fmla="*/ 1517708 w 2101695"/>
                      <a:gd name="connsiteY15" fmla="*/ 6879428 h 7615547"/>
                      <a:gd name="connsiteX16" fmla="*/ 1632009 w 2101695"/>
                      <a:gd name="connsiteY16" fmla="*/ 6519859 h 7615547"/>
                      <a:gd name="connsiteX17" fmla="*/ 1634518 w 2101695"/>
                      <a:gd name="connsiteY17" fmla="*/ 5221889 h 7615547"/>
                      <a:gd name="connsiteX18" fmla="*/ 823670 w 2101695"/>
                      <a:gd name="connsiteY18" fmla="*/ 5268607 h 7615547"/>
                      <a:gd name="connsiteX19" fmla="*/ 848578 w 2101695"/>
                      <a:gd name="connsiteY19" fmla="*/ 6450803 h 7615547"/>
                      <a:gd name="connsiteX20" fmla="*/ 1160521 w 2101695"/>
                      <a:gd name="connsiteY20" fmla="*/ 7396159 h 7615547"/>
                      <a:gd name="connsiteX21" fmla="*/ 1160521 w 2101695"/>
                      <a:gd name="connsiteY21" fmla="*/ 7615235 h 7615547"/>
                      <a:gd name="connsiteX22" fmla="*/ 608072 w 2101695"/>
                      <a:gd name="connsiteY22" fmla="*/ 7174704 h 7615547"/>
                      <a:gd name="connsiteX23" fmla="*/ 591710 w 2101695"/>
                      <a:gd name="connsiteY23" fmla="*/ 7377802 h 7615547"/>
                      <a:gd name="connsiteX24" fmla="*/ 560547 w 2101695"/>
                      <a:gd name="connsiteY24" fmla="*/ 7374824 h 7615547"/>
                      <a:gd name="connsiteX25" fmla="*/ 529491 w 2101695"/>
                      <a:gd name="connsiteY25" fmla="*/ 6908004 h 7615547"/>
                      <a:gd name="connsiteX26" fmla="*/ 560447 w 2101695"/>
                      <a:gd name="connsiteY26" fmla="*/ 6586534 h 7615547"/>
                      <a:gd name="connsiteX27" fmla="*/ 327084 w 2101695"/>
                      <a:gd name="connsiteY27" fmla="*/ 5295898 h 7615547"/>
                      <a:gd name="connsiteX28" fmla="*/ 265258 w 2101695"/>
                      <a:gd name="connsiteY28" fmla="*/ 5250829 h 7615547"/>
                      <a:gd name="connsiteX29" fmla="*/ 239585 w 2101695"/>
                      <a:gd name="connsiteY29" fmla="*/ 3202718 h 7615547"/>
                      <a:gd name="connsiteX30" fmla="*/ 212096 w 2101695"/>
                      <a:gd name="connsiteY30" fmla="*/ 3119757 h 7615547"/>
                      <a:gd name="connsiteX31" fmla="*/ 355368 w 2101695"/>
                      <a:gd name="connsiteY31" fmla="*/ 2177753 h 7615547"/>
                      <a:gd name="connsiteX32" fmla="*/ 12469 w 2101695"/>
                      <a:gd name="connsiteY32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827272 w 2101695"/>
                      <a:gd name="connsiteY11" fmla="*/ 7269953 h 7615547"/>
                      <a:gd name="connsiteX12" fmla="*/ 1645707 w 2101695"/>
                      <a:gd name="connsiteY12" fmla="*/ 7465714 h 7615547"/>
                      <a:gd name="connsiteX13" fmla="*/ 1584747 w 2101695"/>
                      <a:gd name="connsiteY13" fmla="*/ 7465523 h 7615547"/>
                      <a:gd name="connsiteX14" fmla="*/ 1479609 w 2101695"/>
                      <a:gd name="connsiteY14" fmla="*/ 7122317 h 7615547"/>
                      <a:gd name="connsiteX15" fmla="*/ 1517708 w 2101695"/>
                      <a:gd name="connsiteY15" fmla="*/ 6879428 h 7615547"/>
                      <a:gd name="connsiteX16" fmla="*/ 1632009 w 2101695"/>
                      <a:gd name="connsiteY16" fmla="*/ 6519859 h 7615547"/>
                      <a:gd name="connsiteX17" fmla="*/ 1634518 w 2101695"/>
                      <a:gd name="connsiteY17" fmla="*/ 5221889 h 7615547"/>
                      <a:gd name="connsiteX18" fmla="*/ 823670 w 2101695"/>
                      <a:gd name="connsiteY18" fmla="*/ 5268607 h 7615547"/>
                      <a:gd name="connsiteX19" fmla="*/ 848578 w 2101695"/>
                      <a:gd name="connsiteY19" fmla="*/ 6450803 h 7615547"/>
                      <a:gd name="connsiteX20" fmla="*/ 1160521 w 2101695"/>
                      <a:gd name="connsiteY20" fmla="*/ 7396159 h 7615547"/>
                      <a:gd name="connsiteX21" fmla="*/ 1160521 w 2101695"/>
                      <a:gd name="connsiteY21" fmla="*/ 7615235 h 7615547"/>
                      <a:gd name="connsiteX22" fmla="*/ 608072 w 2101695"/>
                      <a:gd name="connsiteY22" fmla="*/ 7174704 h 7615547"/>
                      <a:gd name="connsiteX23" fmla="*/ 591710 w 2101695"/>
                      <a:gd name="connsiteY23" fmla="*/ 7377802 h 7615547"/>
                      <a:gd name="connsiteX24" fmla="*/ 560547 w 2101695"/>
                      <a:gd name="connsiteY24" fmla="*/ 7374824 h 7615547"/>
                      <a:gd name="connsiteX25" fmla="*/ 529491 w 2101695"/>
                      <a:gd name="connsiteY25" fmla="*/ 6908004 h 7615547"/>
                      <a:gd name="connsiteX26" fmla="*/ 560447 w 2101695"/>
                      <a:gd name="connsiteY26" fmla="*/ 6586534 h 7615547"/>
                      <a:gd name="connsiteX27" fmla="*/ 327084 w 2101695"/>
                      <a:gd name="connsiteY27" fmla="*/ 5295898 h 7615547"/>
                      <a:gd name="connsiteX28" fmla="*/ 265258 w 2101695"/>
                      <a:gd name="connsiteY28" fmla="*/ 5250829 h 7615547"/>
                      <a:gd name="connsiteX29" fmla="*/ 239585 w 2101695"/>
                      <a:gd name="connsiteY29" fmla="*/ 3202718 h 7615547"/>
                      <a:gd name="connsiteX30" fmla="*/ 212096 w 2101695"/>
                      <a:gd name="connsiteY30" fmla="*/ 3119757 h 7615547"/>
                      <a:gd name="connsiteX31" fmla="*/ 355368 w 2101695"/>
                      <a:gd name="connsiteY31" fmla="*/ 2177753 h 7615547"/>
                      <a:gd name="connsiteX32" fmla="*/ 12469 w 2101695"/>
                      <a:gd name="connsiteY32" fmla="*/ 834886 h 7615547"/>
                      <a:gd name="connsiteX0" fmla="*/ 12469 w 2101695"/>
                      <a:gd name="connsiteY0" fmla="*/ 834886 h 7615547"/>
                      <a:gd name="connsiteX1" fmla="*/ 236594 w 2101695"/>
                      <a:gd name="connsiteY1" fmla="*/ 590548 h 7615547"/>
                      <a:gd name="connsiteX2" fmla="*/ 165157 w 2101695"/>
                      <a:gd name="connsiteY2" fmla="*/ 588168 h 7615547"/>
                      <a:gd name="connsiteX3" fmla="*/ 286601 w 2101695"/>
                      <a:gd name="connsiteY3" fmla="*/ 483393 h 7615547"/>
                      <a:gd name="connsiteX4" fmla="*/ 281839 w 2101695"/>
                      <a:gd name="connsiteY4" fmla="*/ 326229 h 7615547"/>
                      <a:gd name="connsiteX5" fmla="*/ 238976 w 2101695"/>
                      <a:gd name="connsiteY5" fmla="*/ 233361 h 7615547"/>
                      <a:gd name="connsiteX6" fmla="*/ 303271 w 2101695"/>
                      <a:gd name="connsiteY6" fmla="*/ 169068 h 7615547"/>
                      <a:gd name="connsiteX7" fmla="*/ 329465 w 2101695"/>
                      <a:gd name="connsiteY7" fmla="*/ 0 h 7615547"/>
                      <a:gd name="connsiteX8" fmla="*/ 2001779 w 2101695"/>
                      <a:gd name="connsiteY8" fmla="*/ 844412 h 7615547"/>
                      <a:gd name="connsiteX9" fmla="*/ 2001779 w 2101695"/>
                      <a:gd name="connsiteY9" fmla="*/ 2246808 h 7615547"/>
                      <a:gd name="connsiteX10" fmla="*/ 2101695 w 2101695"/>
                      <a:gd name="connsiteY10" fmla="*/ 7103935 h 7615547"/>
                      <a:gd name="connsiteX11" fmla="*/ 1827272 w 2101695"/>
                      <a:gd name="connsiteY11" fmla="*/ 7269953 h 7615547"/>
                      <a:gd name="connsiteX12" fmla="*/ 1645707 w 2101695"/>
                      <a:gd name="connsiteY12" fmla="*/ 7465714 h 7615547"/>
                      <a:gd name="connsiteX13" fmla="*/ 1584747 w 2101695"/>
                      <a:gd name="connsiteY13" fmla="*/ 7465523 h 7615547"/>
                      <a:gd name="connsiteX14" fmla="*/ 1479609 w 2101695"/>
                      <a:gd name="connsiteY14" fmla="*/ 7122317 h 7615547"/>
                      <a:gd name="connsiteX15" fmla="*/ 1517708 w 2101695"/>
                      <a:gd name="connsiteY15" fmla="*/ 6879428 h 7615547"/>
                      <a:gd name="connsiteX16" fmla="*/ 1632009 w 2101695"/>
                      <a:gd name="connsiteY16" fmla="*/ 6519859 h 7615547"/>
                      <a:gd name="connsiteX17" fmla="*/ 1634518 w 2101695"/>
                      <a:gd name="connsiteY17" fmla="*/ 5221889 h 7615547"/>
                      <a:gd name="connsiteX18" fmla="*/ 823670 w 2101695"/>
                      <a:gd name="connsiteY18" fmla="*/ 5268607 h 7615547"/>
                      <a:gd name="connsiteX19" fmla="*/ 848578 w 2101695"/>
                      <a:gd name="connsiteY19" fmla="*/ 6450803 h 7615547"/>
                      <a:gd name="connsiteX20" fmla="*/ 1160521 w 2101695"/>
                      <a:gd name="connsiteY20" fmla="*/ 7396159 h 7615547"/>
                      <a:gd name="connsiteX21" fmla="*/ 1160521 w 2101695"/>
                      <a:gd name="connsiteY21" fmla="*/ 7615235 h 7615547"/>
                      <a:gd name="connsiteX22" fmla="*/ 608072 w 2101695"/>
                      <a:gd name="connsiteY22" fmla="*/ 7174704 h 7615547"/>
                      <a:gd name="connsiteX23" fmla="*/ 591710 w 2101695"/>
                      <a:gd name="connsiteY23" fmla="*/ 7377802 h 7615547"/>
                      <a:gd name="connsiteX24" fmla="*/ 560547 w 2101695"/>
                      <a:gd name="connsiteY24" fmla="*/ 7374824 h 7615547"/>
                      <a:gd name="connsiteX25" fmla="*/ 529491 w 2101695"/>
                      <a:gd name="connsiteY25" fmla="*/ 6908004 h 7615547"/>
                      <a:gd name="connsiteX26" fmla="*/ 560447 w 2101695"/>
                      <a:gd name="connsiteY26" fmla="*/ 6586534 h 7615547"/>
                      <a:gd name="connsiteX27" fmla="*/ 327084 w 2101695"/>
                      <a:gd name="connsiteY27" fmla="*/ 5295898 h 7615547"/>
                      <a:gd name="connsiteX28" fmla="*/ 265258 w 2101695"/>
                      <a:gd name="connsiteY28" fmla="*/ 5250829 h 7615547"/>
                      <a:gd name="connsiteX29" fmla="*/ 239585 w 2101695"/>
                      <a:gd name="connsiteY29" fmla="*/ 3202718 h 7615547"/>
                      <a:gd name="connsiteX30" fmla="*/ 212096 w 2101695"/>
                      <a:gd name="connsiteY30" fmla="*/ 3119757 h 7615547"/>
                      <a:gd name="connsiteX31" fmla="*/ 355368 w 2101695"/>
                      <a:gd name="connsiteY31" fmla="*/ 2177753 h 7615547"/>
                      <a:gd name="connsiteX32" fmla="*/ 12469 w 2101695"/>
                      <a:gd name="connsiteY32" fmla="*/ 834886 h 7615547"/>
                      <a:gd name="connsiteX0" fmla="*/ 12469 w 2115983"/>
                      <a:gd name="connsiteY0" fmla="*/ 834886 h 7615547"/>
                      <a:gd name="connsiteX1" fmla="*/ 236594 w 2115983"/>
                      <a:gd name="connsiteY1" fmla="*/ 590548 h 7615547"/>
                      <a:gd name="connsiteX2" fmla="*/ 165157 w 2115983"/>
                      <a:gd name="connsiteY2" fmla="*/ 588168 h 7615547"/>
                      <a:gd name="connsiteX3" fmla="*/ 286601 w 2115983"/>
                      <a:gd name="connsiteY3" fmla="*/ 483393 h 7615547"/>
                      <a:gd name="connsiteX4" fmla="*/ 281839 w 2115983"/>
                      <a:gd name="connsiteY4" fmla="*/ 326229 h 7615547"/>
                      <a:gd name="connsiteX5" fmla="*/ 238976 w 2115983"/>
                      <a:gd name="connsiteY5" fmla="*/ 233361 h 7615547"/>
                      <a:gd name="connsiteX6" fmla="*/ 303271 w 2115983"/>
                      <a:gd name="connsiteY6" fmla="*/ 169068 h 7615547"/>
                      <a:gd name="connsiteX7" fmla="*/ 329465 w 2115983"/>
                      <a:gd name="connsiteY7" fmla="*/ 0 h 7615547"/>
                      <a:gd name="connsiteX8" fmla="*/ 2001779 w 2115983"/>
                      <a:gd name="connsiteY8" fmla="*/ 844412 h 7615547"/>
                      <a:gd name="connsiteX9" fmla="*/ 2001779 w 2115983"/>
                      <a:gd name="connsiteY9" fmla="*/ 2246808 h 7615547"/>
                      <a:gd name="connsiteX10" fmla="*/ 2115983 w 2115983"/>
                      <a:gd name="connsiteY10" fmla="*/ 7096791 h 7615547"/>
                      <a:gd name="connsiteX11" fmla="*/ 1827272 w 2115983"/>
                      <a:gd name="connsiteY11" fmla="*/ 7269953 h 7615547"/>
                      <a:gd name="connsiteX12" fmla="*/ 1645707 w 2115983"/>
                      <a:gd name="connsiteY12" fmla="*/ 7465714 h 7615547"/>
                      <a:gd name="connsiteX13" fmla="*/ 1584747 w 2115983"/>
                      <a:gd name="connsiteY13" fmla="*/ 7465523 h 7615547"/>
                      <a:gd name="connsiteX14" fmla="*/ 1479609 w 2115983"/>
                      <a:gd name="connsiteY14" fmla="*/ 7122317 h 7615547"/>
                      <a:gd name="connsiteX15" fmla="*/ 1517708 w 2115983"/>
                      <a:gd name="connsiteY15" fmla="*/ 6879428 h 7615547"/>
                      <a:gd name="connsiteX16" fmla="*/ 1632009 w 2115983"/>
                      <a:gd name="connsiteY16" fmla="*/ 6519859 h 7615547"/>
                      <a:gd name="connsiteX17" fmla="*/ 1634518 w 2115983"/>
                      <a:gd name="connsiteY17" fmla="*/ 5221889 h 7615547"/>
                      <a:gd name="connsiteX18" fmla="*/ 823670 w 2115983"/>
                      <a:gd name="connsiteY18" fmla="*/ 5268607 h 7615547"/>
                      <a:gd name="connsiteX19" fmla="*/ 848578 w 2115983"/>
                      <a:gd name="connsiteY19" fmla="*/ 6450803 h 7615547"/>
                      <a:gd name="connsiteX20" fmla="*/ 1160521 w 2115983"/>
                      <a:gd name="connsiteY20" fmla="*/ 7396159 h 7615547"/>
                      <a:gd name="connsiteX21" fmla="*/ 1160521 w 2115983"/>
                      <a:gd name="connsiteY21" fmla="*/ 7615235 h 7615547"/>
                      <a:gd name="connsiteX22" fmla="*/ 608072 w 2115983"/>
                      <a:gd name="connsiteY22" fmla="*/ 7174704 h 7615547"/>
                      <a:gd name="connsiteX23" fmla="*/ 591710 w 2115983"/>
                      <a:gd name="connsiteY23" fmla="*/ 7377802 h 7615547"/>
                      <a:gd name="connsiteX24" fmla="*/ 560547 w 2115983"/>
                      <a:gd name="connsiteY24" fmla="*/ 7374824 h 7615547"/>
                      <a:gd name="connsiteX25" fmla="*/ 529491 w 2115983"/>
                      <a:gd name="connsiteY25" fmla="*/ 6908004 h 7615547"/>
                      <a:gd name="connsiteX26" fmla="*/ 560447 w 2115983"/>
                      <a:gd name="connsiteY26" fmla="*/ 6586534 h 7615547"/>
                      <a:gd name="connsiteX27" fmla="*/ 327084 w 2115983"/>
                      <a:gd name="connsiteY27" fmla="*/ 5295898 h 7615547"/>
                      <a:gd name="connsiteX28" fmla="*/ 265258 w 2115983"/>
                      <a:gd name="connsiteY28" fmla="*/ 5250829 h 7615547"/>
                      <a:gd name="connsiteX29" fmla="*/ 239585 w 2115983"/>
                      <a:gd name="connsiteY29" fmla="*/ 3202718 h 7615547"/>
                      <a:gd name="connsiteX30" fmla="*/ 212096 w 2115983"/>
                      <a:gd name="connsiteY30" fmla="*/ 3119757 h 7615547"/>
                      <a:gd name="connsiteX31" fmla="*/ 355368 w 2115983"/>
                      <a:gd name="connsiteY31" fmla="*/ 2177753 h 7615547"/>
                      <a:gd name="connsiteX32" fmla="*/ 12469 w 2115983"/>
                      <a:gd name="connsiteY32" fmla="*/ 834886 h 7615547"/>
                      <a:gd name="connsiteX0" fmla="*/ 12469 w 2115983"/>
                      <a:gd name="connsiteY0" fmla="*/ 834886 h 7615547"/>
                      <a:gd name="connsiteX1" fmla="*/ 236594 w 2115983"/>
                      <a:gd name="connsiteY1" fmla="*/ 590548 h 7615547"/>
                      <a:gd name="connsiteX2" fmla="*/ 165157 w 2115983"/>
                      <a:gd name="connsiteY2" fmla="*/ 588168 h 7615547"/>
                      <a:gd name="connsiteX3" fmla="*/ 286601 w 2115983"/>
                      <a:gd name="connsiteY3" fmla="*/ 483393 h 7615547"/>
                      <a:gd name="connsiteX4" fmla="*/ 281839 w 2115983"/>
                      <a:gd name="connsiteY4" fmla="*/ 326229 h 7615547"/>
                      <a:gd name="connsiteX5" fmla="*/ 238976 w 2115983"/>
                      <a:gd name="connsiteY5" fmla="*/ 233361 h 7615547"/>
                      <a:gd name="connsiteX6" fmla="*/ 303271 w 2115983"/>
                      <a:gd name="connsiteY6" fmla="*/ 169068 h 7615547"/>
                      <a:gd name="connsiteX7" fmla="*/ 329465 w 2115983"/>
                      <a:gd name="connsiteY7" fmla="*/ 0 h 7615547"/>
                      <a:gd name="connsiteX8" fmla="*/ 2001779 w 2115983"/>
                      <a:gd name="connsiteY8" fmla="*/ 844412 h 7615547"/>
                      <a:gd name="connsiteX9" fmla="*/ 2001779 w 2115983"/>
                      <a:gd name="connsiteY9" fmla="*/ 2246808 h 7615547"/>
                      <a:gd name="connsiteX10" fmla="*/ 2115983 w 2115983"/>
                      <a:gd name="connsiteY10" fmla="*/ 7096791 h 7615547"/>
                      <a:gd name="connsiteX11" fmla="*/ 1934428 w 2115983"/>
                      <a:gd name="connsiteY11" fmla="*/ 7205659 h 7615547"/>
                      <a:gd name="connsiteX12" fmla="*/ 1827272 w 2115983"/>
                      <a:gd name="connsiteY12" fmla="*/ 7269953 h 7615547"/>
                      <a:gd name="connsiteX13" fmla="*/ 1645707 w 2115983"/>
                      <a:gd name="connsiteY13" fmla="*/ 7465714 h 7615547"/>
                      <a:gd name="connsiteX14" fmla="*/ 1584747 w 2115983"/>
                      <a:gd name="connsiteY14" fmla="*/ 7465523 h 7615547"/>
                      <a:gd name="connsiteX15" fmla="*/ 1479609 w 2115983"/>
                      <a:gd name="connsiteY15" fmla="*/ 7122317 h 7615547"/>
                      <a:gd name="connsiteX16" fmla="*/ 1517708 w 2115983"/>
                      <a:gd name="connsiteY16" fmla="*/ 6879428 h 7615547"/>
                      <a:gd name="connsiteX17" fmla="*/ 1632009 w 2115983"/>
                      <a:gd name="connsiteY17" fmla="*/ 6519859 h 7615547"/>
                      <a:gd name="connsiteX18" fmla="*/ 1634518 w 2115983"/>
                      <a:gd name="connsiteY18" fmla="*/ 5221889 h 7615547"/>
                      <a:gd name="connsiteX19" fmla="*/ 823670 w 2115983"/>
                      <a:gd name="connsiteY19" fmla="*/ 5268607 h 7615547"/>
                      <a:gd name="connsiteX20" fmla="*/ 848578 w 2115983"/>
                      <a:gd name="connsiteY20" fmla="*/ 6450803 h 7615547"/>
                      <a:gd name="connsiteX21" fmla="*/ 1160521 w 2115983"/>
                      <a:gd name="connsiteY21" fmla="*/ 7396159 h 7615547"/>
                      <a:gd name="connsiteX22" fmla="*/ 1160521 w 2115983"/>
                      <a:gd name="connsiteY22" fmla="*/ 7615235 h 7615547"/>
                      <a:gd name="connsiteX23" fmla="*/ 608072 w 2115983"/>
                      <a:gd name="connsiteY23" fmla="*/ 7174704 h 7615547"/>
                      <a:gd name="connsiteX24" fmla="*/ 591710 w 2115983"/>
                      <a:gd name="connsiteY24" fmla="*/ 7377802 h 7615547"/>
                      <a:gd name="connsiteX25" fmla="*/ 560547 w 2115983"/>
                      <a:gd name="connsiteY25" fmla="*/ 7374824 h 7615547"/>
                      <a:gd name="connsiteX26" fmla="*/ 529491 w 2115983"/>
                      <a:gd name="connsiteY26" fmla="*/ 6908004 h 7615547"/>
                      <a:gd name="connsiteX27" fmla="*/ 560447 w 2115983"/>
                      <a:gd name="connsiteY27" fmla="*/ 6586534 h 7615547"/>
                      <a:gd name="connsiteX28" fmla="*/ 327084 w 2115983"/>
                      <a:gd name="connsiteY28" fmla="*/ 5295898 h 7615547"/>
                      <a:gd name="connsiteX29" fmla="*/ 265258 w 2115983"/>
                      <a:gd name="connsiteY29" fmla="*/ 5250829 h 7615547"/>
                      <a:gd name="connsiteX30" fmla="*/ 239585 w 2115983"/>
                      <a:gd name="connsiteY30" fmla="*/ 3202718 h 7615547"/>
                      <a:gd name="connsiteX31" fmla="*/ 212096 w 2115983"/>
                      <a:gd name="connsiteY31" fmla="*/ 3119757 h 7615547"/>
                      <a:gd name="connsiteX32" fmla="*/ 355368 w 2115983"/>
                      <a:gd name="connsiteY32" fmla="*/ 2177753 h 7615547"/>
                      <a:gd name="connsiteX33" fmla="*/ 12469 w 2115983"/>
                      <a:gd name="connsiteY33" fmla="*/ 834886 h 7615547"/>
                      <a:gd name="connsiteX0" fmla="*/ 12469 w 2134453"/>
                      <a:gd name="connsiteY0" fmla="*/ 834886 h 7615547"/>
                      <a:gd name="connsiteX1" fmla="*/ 236594 w 2134453"/>
                      <a:gd name="connsiteY1" fmla="*/ 590548 h 7615547"/>
                      <a:gd name="connsiteX2" fmla="*/ 165157 w 2134453"/>
                      <a:gd name="connsiteY2" fmla="*/ 588168 h 7615547"/>
                      <a:gd name="connsiteX3" fmla="*/ 286601 w 2134453"/>
                      <a:gd name="connsiteY3" fmla="*/ 483393 h 7615547"/>
                      <a:gd name="connsiteX4" fmla="*/ 281839 w 2134453"/>
                      <a:gd name="connsiteY4" fmla="*/ 326229 h 7615547"/>
                      <a:gd name="connsiteX5" fmla="*/ 238976 w 2134453"/>
                      <a:gd name="connsiteY5" fmla="*/ 233361 h 7615547"/>
                      <a:gd name="connsiteX6" fmla="*/ 303271 w 2134453"/>
                      <a:gd name="connsiteY6" fmla="*/ 169068 h 7615547"/>
                      <a:gd name="connsiteX7" fmla="*/ 329465 w 2134453"/>
                      <a:gd name="connsiteY7" fmla="*/ 0 h 7615547"/>
                      <a:gd name="connsiteX8" fmla="*/ 2001779 w 2134453"/>
                      <a:gd name="connsiteY8" fmla="*/ 844412 h 7615547"/>
                      <a:gd name="connsiteX9" fmla="*/ 2001779 w 2134453"/>
                      <a:gd name="connsiteY9" fmla="*/ 2246808 h 7615547"/>
                      <a:gd name="connsiteX10" fmla="*/ 2115983 w 2134453"/>
                      <a:gd name="connsiteY10" fmla="*/ 7096791 h 7615547"/>
                      <a:gd name="connsiteX11" fmla="*/ 2134453 w 2134453"/>
                      <a:gd name="connsiteY11" fmla="*/ 7496171 h 7615547"/>
                      <a:gd name="connsiteX12" fmla="*/ 1827272 w 2134453"/>
                      <a:gd name="connsiteY12" fmla="*/ 7269953 h 7615547"/>
                      <a:gd name="connsiteX13" fmla="*/ 1645707 w 2134453"/>
                      <a:gd name="connsiteY13" fmla="*/ 7465714 h 7615547"/>
                      <a:gd name="connsiteX14" fmla="*/ 1584747 w 2134453"/>
                      <a:gd name="connsiteY14" fmla="*/ 7465523 h 7615547"/>
                      <a:gd name="connsiteX15" fmla="*/ 1479609 w 2134453"/>
                      <a:gd name="connsiteY15" fmla="*/ 7122317 h 7615547"/>
                      <a:gd name="connsiteX16" fmla="*/ 1517708 w 2134453"/>
                      <a:gd name="connsiteY16" fmla="*/ 6879428 h 7615547"/>
                      <a:gd name="connsiteX17" fmla="*/ 1632009 w 2134453"/>
                      <a:gd name="connsiteY17" fmla="*/ 6519859 h 7615547"/>
                      <a:gd name="connsiteX18" fmla="*/ 1634518 w 2134453"/>
                      <a:gd name="connsiteY18" fmla="*/ 5221889 h 7615547"/>
                      <a:gd name="connsiteX19" fmla="*/ 823670 w 2134453"/>
                      <a:gd name="connsiteY19" fmla="*/ 5268607 h 7615547"/>
                      <a:gd name="connsiteX20" fmla="*/ 848578 w 2134453"/>
                      <a:gd name="connsiteY20" fmla="*/ 6450803 h 7615547"/>
                      <a:gd name="connsiteX21" fmla="*/ 1160521 w 2134453"/>
                      <a:gd name="connsiteY21" fmla="*/ 7396159 h 7615547"/>
                      <a:gd name="connsiteX22" fmla="*/ 1160521 w 2134453"/>
                      <a:gd name="connsiteY22" fmla="*/ 7615235 h 7615547"/>
                      <a:gd name="connsiteX23" fmla="*/ 608072 w 2134453"/>
                      <a:gd name="connsiteY23" fmla="*/ 7174704 h 7615547"/>
                      <a:gd name="connsiteX24" fmla="*/ 591710 w 2134453"/>
                      <a:gd name="connsiteY24" fmla="*/ 7377802 h 7615547"/>
                      <a:gd name="connsiteX25" fmla="*/ 560547 w 2134453"/>
                      <a:gd name="connsiteY25" fmla="*/ 7374824 h 7615547"/>
                      <a:gd name="connsiteX26" fmla="*/ 529491 w 2134453"/>
                      <a:gd name="connsiteY26" fmla="*/ 6908004 h 7615547"/>
                      <a:gd name="connsiteX27" fmla="*/ 560447 w 2134453"/>
                      <a:gd name="connsiteY27" fmla="*/ 6586534 h 7615547"/>
                      <a:gd name="connsiteX28" fmla="*/ 327084 w 2134453"/>
                      <a:gd name="connsiteY28" fmla="*/ 5295898 h 7615547"/>
                      <a:gd name="connsiteX29" fmla="*/ 265258 w 2134453"/>
                      <a:gd name="connsiteY29" fmla="*/ 5250829 h 7615547"/>
                      <a:gd name="connsiteX30" fmla="*/ 239585 w 2134453"/>
                      <a:gd name="connsiteY30" fmla="*/ 3202718 h 7615547"/>
                      <a:gd name="connsiteX31" fmla="*/ 212096 w 2134453"/>
                      <a:gd name="connsiteY31" fmla="*/ 3119757 h 7615547"/>
                      <a:gd name="connsiteX32" fmla="*/ 355368 w 2134453"/>
                      <a:gd name="connsiteY32" fmla="*/ 2177753 h 7615547"/>
                      <a:gd name="connsiteX33" fmla="*/ 12469 w 2134453"/>
                      <a:gd name="connsiteY33" fmla="*/ 834886 h 7615547"/>
                      <a:gd name="connsiteX0" fmla="*/ 12469 w 2132072"/>
                      <a:gd name="connsiteY0" fmla="*/ 834886 h 7615547"/>
                      <a:gd name="connsiteX1" fmla="*/ 236594 w 2132072"/>
                      <a:gd name="connsiteY1" fmla="*/ 590548 h 7615547"/>
                      <a:gd name="connsiteX2" fmla="*/ 165157 w 2132072"/>
                      <a:gd name="connsiteY2" fmla="*/ 588168 h 7615547"/>
                      <a:gd name="connsiteX3" fmla="*/ 286601 w 2132072"/>
                      <a:gd name="connsiteY3" fmla="*/ 483393 h 7615547"/>
                      <a:gd name="connsiteX4" fmla="*/ 281839 w 2132072"/>
                      <a:gd name="connsiteY4" fmla="*/ 326229 h 7615547"/>
                      <a:gd name="connsiteX5" fmla="*/ 238976 w 2132072"/>
                      <a:gd name="connsiteY5" fmla="*/ 233361 h 7615547"/>
                      <a:gd name="connsiteX6" fmla="*/ 303271 w 2132072"/>
                      <a:gd name="connsiteY6" fmla="*/ 169068 h 7615547"/>
                      <a:gd name="connsiteX7" fmla="*/ 329465 w 2132072"/>
                      <a:gd name="connsiteY7" fmla="*/ 0 h 7615547"/>
                      <a:gd name="connsiteX8" fmla="*/ 2001779 w 2132072"/>
                      <a:gd name="connsiteY8" fmla="*/ 844412 h 7615547"/>
                      <a:gd name="connsiteX9" fmla="*/ 2001779 w 2132072"/>
                      <a:gd name="connsiteY9" fmla="*/ 2246808 h 7615547"/>
                      <a:gd name="connsiteX10" fmla="*/ 2115983 w 2132072"/>
                      <a:gd name="connsiteY10" fmla="*/ 7096791 h 7615547"/>
                      <a:gd name="connsiteX11" fmla="*/ 2132072 w 2132072"/>
                      <a:gd name="connsiteY11" fmla="*/ 7486646 h 7615547"/>
                      <a:gd name="connsiteX12" fmla="*/ 1827272 w 2132072"/>
                      <a:gd name="connsiteY12" fmla="*/ 7269953 h 7615547"/>
                      <a:gd name="connsiteX13" fmla="*/ 1645707 w 2132072"/>
                      <a:gd name="connsiteY13" fmla="*/ 7465714 h 7615547"/>
                      <a:gd name="connsiteX14" fmla="*/ 1584747 w 2132072"/>
                      <a:gd name="connsiteY14" fmla="*/ 7465523 h 7615547"/>
                      <a:gd name="connsiteX15" fmla="*/ 1479609 w 2132072"/>
                      <a:gd name="connsiteY15" fmla="*/ 7122317 h 7615547"/>
                      <a:gd name="connsiteX16" fmla="*/ 1517708 w 2132072"/>
                      <a:gd name="connsiteY16" fmla="*/ 6879428 h 7615547"/>
                      <a:gd name="connsiteX17" fmla="*/ 1632009 w 2132072"/>
                      <a:gd name="connsiteY17" fmla="*/ 6519859 h 7615547"/>
                      <a:gd name="connsiteX18" fmla="*/ 1634518 w 2132072"/>
                      <a:gd name="connsiteY18" fmla="*/ 5221889 h 7615547"/>
                      <a:gd name="connsiteX19" fmla="*/ 823670 w 2132072"/>
                      <a:gd name="connsiteY19" fmla="*/ 5268607 h 7615547"/>
                      <a:gd name="connsiteX20" fmla="*/ 848578 w 2132072"/>
                      <a:gd name="connsiteY20" fmla="*/ 6450803 h 7615547"/>
                      <a:gd name="connsiteX21" fmla="*/ 1160521 w 2132072"/>
                      <a:gd name="connsiteY21" fmla="*/ 7396159 h 7615547"/>
                      <a:gd name="connsiteX22" fmla="*/ 1160521 w 2132072"/>
                      <a:gd name="connsiteY22" fmla="*/ 7615235 h 7615547"/>
                      <a:gd name="connsiteX23" fmla="*/ 608072 w 2132072"/>
                      <a:gd name="connsiteY23" fmla="*/ 7174704 h 7615547"/>
                      <a:gd name="connsiteX24" fmla="*/ 591710 w 2132072"/>
                      <a:gd name="connsiteY24" fmla="*/ 7377802 h 7615547"/>
                      <a:gd name="connsiteX25" fmla="*/ 560547 w 2132072"/>
                      <a:gd name="connsiteY25" fmla="*/ 7374824 h 7615547"/>
                      <a:gd name="connsiteX26" fmla="*/ 529491 w 2132072"/>
                      <a:gd name="connsiteY26" fmla="*/ 6908004 h 7615547"/>
                      <a:gd name="connsiteX27" fmla="*/ 560447 w 2132072"/>
                      <a:gd name="connsiteY27" fmla="*/ 6586534 h 7615547"/>
                      <a:gd name="connsiteX28" fmla="*/ 327084 w 2132072"/>
                      <a:gd name="connsiteY28" fmla="*/ 5295898 h 7615547"/>
                      <a:gd name="connsiteX29" fmla="*/ 265258 w 2132072"/>
                      <a:gd name="connsiteY29" fmla="*/ 5250829 h 7615547"/>
                      <a:gd name="connsiteX30" fmla="*/ 239585 w 2132072"/>
                      <a:gd name="connsiteY30" fmla="*/ 3202718 h 7615547"/>
                      <a:gd name="connsiteX31" fmla="*/ 212096 w 2132072"/>
                      <a:gd name="connsiteY31" fmla="*/ 3119757 h 7615547"/>
                      <a:gd name="connsiteX32" fmla="*/ 355368 w 2132072"/>
                      <a:gd name="connsiteY32" fmla="*/ 2177753 h 7615547"/>
                      <a:gd name="connsiteX33" fmla="*/ 12469 w 2132072"/>
                      <a:gd name="connsiteY33" fmla="*/ 834886 h 7615547"/>
                      <a:gd name="connsiteX0" fmla="*/ 12469 w 2132072"/>
                      <a:gd name="connsiteY0" fmla="*/ 834886 h 7615547"/>
                      <a:gd name="connsiteX1" fmla="*/ 236594 w 2132072"/>
                      <a:gd name="connsiteY1" fmla="*/ 590548 h 7615547"/>
                      <a:gd name="connsiteX2" fmla="*/ 165157 w 2132072"/>
                      <a:gd name="connsiteY2" fmla="*/ 588168 h 7615547"/>
                      <a:gd name="connsiteX3" fmla="*/ 286601 w 2132072"/>
                      <a:gd name="connsiteY3" fmla="*/ 483393 h 7615547"/>
                      <a:gd name="connsiteX4" fmla="*/ 281839 w 2132072"/>
                      <a:gd name="connsiteY4" fmla="*/ 326229 h 7615547"/>
                      <a:gd name="connsiteX5" fmla="*/ 238976 w 2132072"/>
                      <a:gd name="connsiteY5" fmla="*/ 233361 h 7615547"/>
                      <a:gd name="connsiteX6" fmla="*/ 303271 w 2132072"/>
                      <a:gd name="connsiteY6" fmla="*/ 169068 h 7615547"/>
                      <a:gd name="connsiteX7" fmla="*/ 329465 w 2132072"/>
                      <a:gd name="connsiteY7" fmla="*/ 0 h 7615547"/>
                      <a:gd name="connsiteX8" fmla="*/ 2001779 w 2132072"/>
                      <a:gd name="connsiteY8" fmla="*/ 844412 h 7615547"/>
                      <a:gd name="connsiteX9" fmla="*/ 2001779 w 2132072"/>
                      <a:gd name="connsiteY9" fmla="*/ 2246808 h 7615547"/>
                      <a:gd name="connsiteX10" fmla="*/ 2115983 w 2132072"/>
                      <a:gd name="connsiteY10" fmla="*/ 7096791 h 7615547"/>
                      <a:gd name="connsiteX11" fmla="*/ 2132072 w 2132072"/>
                      <a:gd name="connsiteY11" fmla="*/ 7486646 h 7615547"/>
                      <a:gd name="connsiteX12" fmla="*/ 1827272 w 2132072"/>
                      <a:gd name="connsiteY12" fmla="*/ 7269953 h 7615547"/>
                      <a:gd name="connsiteX13" fmla="*/ 1645707 w 2132072"/>
                      <a:gd name="connsiteY13" fmla="*/ 7465714 h 7615547"/>
                      <a:gd name="connsiteX14" fmla="*/ 1584747 w 2132072"/>
                      <a:gd name="connsiteY14" fmla="*/ 7465523 h 7615547"/>
                      <a:gd name="connsiteX15" fmla="*/ 1479609 w 2132072"/>
                      <a:gd name="connsiteY15" fmla="*/ 7122317 h 7615547"/>
                      <a:gd name="connsiteX16" fmla="*/ 1517708 w 2132072"/>
                      <a:gd name="connsiteY16" fmla="*/ 6879428 h 7615547"/>
                      <a:gd name="connsiteX17" fmla="*/ 1632009 w 2132072"/>
                      <a:gd name="connsiteY17" fmla="*/ 6519859 h 7615547"/>
                      <a:gd name="connsiteX18" fmla="*/ 1634518 w 2132072"/>
                      <a:gd name="connsiteY18" fmla="*/ 5221889 h 7615547"/>
                      <a:gd name="connsiteX19" fmla="*/ 823670 w 2132072"/>
                      <a:gd name="connsiteY19" fmla="*/ 5268607 h 7615547"/>
                      <a:gd name="connsiteX20" fmla="*/ 848578 w 2132072"/>
                      <a:gd name="connsiteY20" fmla="*/ 6450803 h 7615547"/>
                      <a:gd name="connsiteX21" fmla="*/ 1160521 w 2132072"/>
                      <a:gd name="connsiteY21" fmla="*/ 7396159 h 7615547"/>
                      <a:gd name="connsiteX22" fmla="*/ 1160521 w 2132072"/>
                      <a:gd name="connsiteY22" fmla="*/ 7615235 h 7615547"/>
                      <a:gd name="connsiteX23" fmla="*/ 608072 w 2132072"/>
                      <a:gd name="connsiteY23" fmla="*/ 7174704 h 7615547"/>
                      <a:gd name="connsiteX24" fmla="*/ 591710 w 2132072"/>
                      <a:gd name="connsiteY24" fmla="*/ 7377802 h 7615547"/>
                      <a:gd name="connsiteX25" fmla="*/ 560547 w 2132072"/>
                      <a:gd name="connsiteY25" fmla="*/ 7374824 h 7615547"/>
                      <a:gd name="connsiteX26" fmla="*/ 529491 w 2132072"/>
                      <a:gd name="connsiteY26" fmla="*/ 6908004 h 7615547"/>
                      <a:gd name="connsiteX27" fmla="*/ 560447 w 2132072"/>
                      <a:gd name="connsiteY27" fmla="*/ 6586534 h 7615547"/>
                      <a:gd name="connsiteX28" fmla="*/ 327084 w 2132072"/>
                      <a:gd name="connsiteY28" fmla="*/ 5295898 h 7615547"/>
                      <a:gd name="connsiteX29" fmla="*/ 265258 w 2132072"/>
                      <a:gd name="connsiteY29" fmla="*/ 5250829 h 7615547"/>
                      <a:gd name="connsiteX30" fmla="*/ 239585 w 2132072"/>
                      <a:gd name="connsiteY30" fmla="*/ 3202718 h 7615547"/>
                      <a:gd name="connsiteX31" fmla="*/ 212096 w 2132072"/>
                      <a:gd name="connsiteY31" fmla="*/ 3119757 h 7615547"/>
                      <a:gd name="connsiteX32" fmla="*/ 355368 w 2132072"/>
                      <a:gd name="connsiteY32" fmla="*/ 2177753 h 7615547"/>
                      <a:gd name="connsiteX33" fmla="*/ 12469 w 2132072"/>
                      <a:gd name="connsiteY33" fmla="*/ 834886 h 7615547"/>
                      <a:gd name="connsiteX0" fmla="*/ 12469 w 2132072"/>
                      <a:gd name="connsiteY0" fmla="*/ 834886 h 7615547"/>
                      <a:gd name="connsiteX1" fmla="*/ 236594 w 2132072"/>
                      <a:gd name="connsiteY1" fmla="*/ 590548 h 7615547"/>
                      <a:gd name="connsiteX2" fmla="*/ 165157 w 2132072"/>
                      <a:gd name="connsiteY2" fmla="*/ 588168 h 7615547"/>
                      <a:gd name="connsiteX3" fmla="*/ 286601 w 2132072"/>
                      <a:gd name="connsiteY3" fmla="*/ 483393 h 7615547"/>
                      <a:gd name="connsiteX4" fmla="*/ 281839 w 2132072"/>
                      <a:gd name="connsiteY4" fmla="*/ 326229 h 7615547"/>
                      <a:gd name="connsiteX5" fmla="*/ 238976 w 2132072"/>
                      <a:gd name="connsiteY5" fmla="*/ 233361 h 7615547"/>
                      <a:gd name="connsiteX6" fmla="*/ 303271 w 2132072"/>
                      <a:gd name="connsiteY6" fmla="*/ 169068 h 7615547"/>
                      <a:gd name="connsiteX7" fmla="*/ 329465 w 2132072"/>
                      <a:gd name="connsiteY7" fmla="*/ 0 h 7615547"/>
                      <a:gd name="connsiteX8" fmla="*/ 2001779 w 2132072"/>
                      <a:gd name="connsiteY8" fmla="*/ 844412 h 7615547"/>
                      <a:gd name="connsiteX9" fmla="*/ 2001779 w 2132072"/>
                      <a:gd name="connsiteY9" fmla="*/ 2246808 h 7615547"/>
                      <a:gd name="connsiteX10" fmla="*/ 2115983 w 2132072"/>
                      <a:gd name="connsiteY10" fmla="*/ 7096791 h 7615547"/>
                      <a:gd name="connsiteX11" fmla="*/ 2132072 w 2132072"/>
                      <a:gd name="connsiteY11" fmla="*/ 7486646 h 7615547"/>
                      <a:gd name="connsiteX12" fmla="*/ 1827272 w 2132072"/>
                      <a:gd name="connsiteY12" fmla="*/ 7269953 h 7615547"/>
                      <a:gd name="connsiteX13" fmla="*/ 1645707 w 2132072"/>
                      <a:gd name="connsiteY13" fmla="*/ 7465714 h 7615547"/>
                      <a:gd name="connsiteX14" fmla="*/ 1584747 w 2132072"/>
                      <a:gd name="connsiteY14" fmla="*/ 7465523 h 7615547"/>
                      <a:gd name="connsiteX15" fmla="*/ 1479609 w 2132072"/>
                      <a:gd name="connsiteY15" fmla="*/ 7122317 h 7615547"/>
                      <a:gd name="connsiteX16" fmla="*/ 1517708 w 2132072"/>
                      <a:gd name="connsiteY16" fmla="*/ 6879428 h 7615547"/>
                      <a:gd name="connsiteX17" fmla="*/ 1632009 w 2132072"/>
                      <a:gd name="connsiteY17" fmla="*/ 6519859 h 7615547"/>
                      <a:gd name="connsiteX18" fmla="*/ 1634518 w 2132072"/>
                      <a:gd name="connsiteY18" fmla="*/ 5221889 h 7615547"/>
                      <a:gd name="connsiteX19" fmla="*/ 823670 w 2132072"/>
                      <a:gd name="connsiteY19" fmla="*/ 5268607 h 7615547"/>
                      <a:gd name="connsiteX20" fmla="*/ 848578 w 2132072"/>
                      <a:gd name="connsiteY20" fmla="*/ 6450803 h 7615547"/>
                      <a:gd name="connsiteX21" fmla="*/ 1160521 w 2132072"/>
                      <a:gd name="connsiteY21" fmla="*/ 7396159 h 7615547"/>
                      <a:gd name="connsiteX22" fmla="*/ 1160521 w 2132072"/>
                      <a:gd name="connsiteY22" fmla="*/ 7615235 h 7615547"/>
                      <a:gd name="connsiteX23" fmla="*/ 608072 w 2132072"/>
                      <a:gd name="connsiteY23" fmla="*/ 7174704 h 7615547"/>
                      <a:gd name="connsiteX24" fmla="*/ 591710 w 2132072"/>
                      <a:gd name="connsiteY24" fmla="*/ 7377802 h 7615547"/>
                      <a:gd name="connsiteX25" fmla="*/ 560547 w 2132072"/>
                      <a:gd name="connsiteY25" fmla="*/ 7374824 h 7615547"/>
                      <a:gd name="connsiteX26" fmla="*/ 529491 w 2132072"/>
                      <a:gd name="connsiteY26" fmla="*/ 6908004 h 7615547"/>
                      <a:gd name="connsiteX27" fmla="*/ 560447 w 2132072"/>
                      <a:gd name="connsiteY27" fmla="*/ 6586534 h 7615547"/>
                      <a:gd name="connsiteX28" fmla="*/ 327084 w 2132072"/>
                      <a:gd name="connsiteY28" fmla="*/ 5295898 h 7615547"/>
                      <a:gd name="connsiteX29" fmla="*/ 265258 w 2132072"/>
                      <a:gd name="connsiteY29" fmla="*/ 5250829 h 7615547"/>
                      <a:gd name="connsiteX30" fmla="*/ 239585 w 2132072"/>
                      <a:gd name="connsiteY30" fmla="*/ 3202718 h 7615547"/>
                      <a:gd name="connsiteX31" fmla="*/ 212096 w 2132072"/>
                      <a:gd name="connsiteY31" fmla="*/ 3119757 h 7615547"/>
                      <a:gd name="connsiteX32" fmla="*/ 355368 w 2132072"/>
                      <a:gd name="connsiteY32" fmla="*/ 2177753 h 7615547"/>
                      <a:gd name="connsiteX33" fmla="*/ 12469 w 2132072"/>
                      <a:gd name="connsiteY33" fmla="*/ 834886 h 7615547"/>
                      <a:gd name="connsiteX0" fmla="*/ 12469 w 2132072"/>
                      <a:gd name="connsiteY0" fmla="*/ 834886 h 7615547"/>
                      <a:gd name="connsiteX1" fmla="*/ 236594 w 2132072"/>
                      <a:gd name="connsiteY1" fmla="*/ 590548 h 7615547"/>
                      <a:gd name="connsiteX2" fmla="*/ 165157 w 2132072"/>
                      <a:gd name="connsiteY2" fmla="*/ 588168 h 7615547"/>
                      <a:gd name="connsiteX3" fmla="*/ 286601 w 2132072"/>
                      <a:gd name="connsiteY3" fmla="*/ 483393 h 7615547"/>
                      <a:gd name="connsiteX4" fmla="*/ 281839 w 2132072"/>
                      <a:gd name="connsiteY4" fmla="*/ 326229 h 7615547"/>
                      <a:gd name="connsiteX5" fmla="*/ 238976 w 2132072"/>
                      <a:gd name="connsiteY5" fmla="*/ 233361 h 7615547"/>
                      <a:gd name="connsiteX6" fmla="*/ 303271 w 2132072"/>
                      <a:gd name="connsiteY6" fmla="*/ 169068 h 7615547"/>
                      <a:gd name="connsiteX7" fmla="*/ 329465 w 2132072"/>
                      <a:gd name="connsiteY7" fmla="*/ 0 h 7615547"/>
                      <a:gd name="connsiteX8" fmla="*/ 2001779 w 2132072"/>
                      <a:gd name="connsiteY8" fmla="*/ 844412 h 7615547"/>
                      <a:gd name="connsiteX9" fmla="*/ 2001779 w 2132072"/>
                      <a:gd name="connsiteY9" fmla="*/ 2246808 h 7615547"/>
                      <a:gd name="connsiteX10" fmla="*/ 2115983 w 2132072"/>
                      <a:gd name="connsiteY10" fmla="*/ 7096791 h 7615547"/>
                      <a:gd name="connsiteX11" fmla="*/ 2120165 w 2132072"/>
                      <a:gd name="connsiteY11" fmla="*/ 7234234 h 7615547"/>
                      <a:gd name="connsiteX12" fmla="*/ 2132072 w 2132072"/>
                      <a:gd name="connsiteY12" fmla="*/ 7486646 h 7615547"/>
                      <a:gd name="connsiteX13" fmla="*/ 1827272 w 2132072"/>
                      <a:gd name="connsiteY13" fmla="*/ 7269953 h 7615547"/>
                      <a:gd name="connsiteX14" fmla="*/ 1645707 w 2132072"/>
                      <a:gd name="connsiteY14" fmla="*/ 7465714 h 7615547"/>
                      <a:gd name="connsiteX15" fmla="*/ 1584747 w 2132072"/>
                      <a:gd name="connsiteY15" fmla="*/ 7465523 h 7615547"/>
                      <a:gd name="connsiteX16" fmla="*/ 1479609 w 2132072"/>
                      <a:gd name="connsiteY16" fmla="*/ 7122317 h 7615547"/>
                      <a:gd name="connsiteX17" fmla="*/ 1517708 w 2132072"/>
                      <a:gd name="connsiteY17" fmla="*/ 6879428 h 7615547"/>
                      <a:gd name="connsiteX18" fmla="*/ 1632009 w 2132072"/>
                      <a:gd name="connsiteY18" fmla="*/ 6519859 h 7615547"/>
                      <a:gd name="connsiteX19" fmla="*/ 1634518 w 2132072"/>
                      <a:gd name="connsiteY19" fmla="*/ 5221889 h 7615547"/>
                      <a:gd name="connsiteX20" fmla="*/ 823670 w 2132072"/>
                      <a:gd name="connsiteY20" fmla="*/ 5268607 h 7615547"/>
                      <a:gd name="connsiteX21" fmla="*/ 848578 w 2132072"/>
                      <a:gd name="connsiteY21" fmla="*/ 6450803 h 7615547"/>
                      <a:gd name="connsiteX22" fmla="*/ 1160521 w 2132072"/>
                      <a:gd name="connsiteY22" fmla="*/ 7396159 h 7615547"/>
                      <a:gd name="connsiteX23" fmla="*/ 1160521 w 2132072"/>
                      <a:gd name="connsiteY23" fmla="*/ 7615235 h 7615547"/>
                      <a:gd name="connsiteX24" fmla="*/ 608072 w 2132072"/>
                      <a:gd name="connsiteY24" fmla="*/ 7174704 h 7615547"/>
                      <a:gd name="connsiteX25" fmla="*/ 591710 w 2132072"/>
                      <a:gd name="connsiteY25" fmla="*/ 7377802 h 7615547"/>
                      <a:gd name="connsiteX26" fmla="*/ 560547 w 2132072"/>
                      <a:gd name="connsiteY26" fmla="*/ 7374824 h 7615547"/>
                      <a:gd name="connsiteX27" fmla="*/ 529491 w 2132072"/>
                      <a:gd name="connsiteY27" fmla="*/ 6908004 h 7615547"/>
                      <a:gd name="connsiteX28" fmla="*/ 560447 w 2132072"/>
                      <a:gd name="connsiteY28" fmla="*/ 6586534 h 7615547"/>
                      <a:gd name="connsiteX29" fmla="*/ 327084 w 2132072"/>
                      <a:gd name="connsiteY29" fmla="*/ 5295898 h 7615547"/>
                      <a:gd name="connsiteX30" fmla="*/ 265258 w 2132072"/>
                      <a:gd name="connsiteY30" fmla="*/ 5250829 h 7615547"/>
                      <a:gd name="connsiteX31" fmla="*/ 239585 w 2132072"/>
                      <a:gd name="connsiteY31" fmla="*/ 3202718 h 7615547"/>
                      <a:gd name="connsiteX32" fmla="*/ 212096 w 2132072"/>
                      <a:gd name="connsiteY32" fmla="*/ 3119757 h 7615547"/>
                      <a:gd name="connsiteX33" fmla="*/ 355368 w 2132072"/>
                      <a:gd name="connsiteY33" fmla="*/ 2177753 h 7615547"/>
                      <a:gd name="connsiteX34" fmla="*/ 12469 w 2132072"/>
                      <a:gd name="connsiteY34" fmla="*/ 834886 h 7615547"/>
                      <a:gd name="connsiteX0" fmla="*/ 12469 w 2460684"/>
                      <a:gd name="connsiteY0" fmla="*/ 834886 h 7615547"/>
                      <a:gd name="connsiteX1" fmla="*/ 236594 w 2460684"/>
                      <a:gd name="connsiteY1" fmla="*/ 590548 h 7615547"/>
                      <a:gd name="connsiteX2" fmla="*/ 165157 w 2460684"/>
                      <a:gd name="connsiteY2" fmla="*/ 588168 h 7615547"/>
                      <a:gd name="connsiteX3" fmla="*/ 286601 w 2460684"/>
                      <a:gd name="connsiteY3" fmla="*/ 483393 h 7615547"/>
                      <a:gd name="connsiteX4" fmla="*/ 281839 w 2460684"/>
                      <a:gd name="connsiteY4" fmla="*/ 326229 h 7615547"/>
                      <a:gd name="connsiteX5" fmla="*/ 238976 w 2460684"/>
                      <a:gd name="connsiteY5" fmla="*/ 233361 h 7615547"/>
                      <a:gd name="connsiteX6" fmla="*/ 303271 w 2460684"/>
                      <a:gd name="connsiteY6" fmla="*/ 169068 h 7615547"/>
                      <a:gd name="connsiteX7" fmla="*/ 329465 w 2460684"/>
                      <a:gd name="connsiteY7" fmla="*/ 0 h 7615547"/>
                      <a:gd name="connsiteX8" fmla="*/ 2001779 w 2460684"/>
                      <a:gd name="connsiteY8" fmla="*/ 844412 h 7615547"/>
                      <a:gd name="connsiteX9" fmla="*/ 2001779 w 2460684"/>
                      <a:gd name="connsiteY9" fmla="*/ 2246808 h 7615547"/>
                      <a:gd name="connsiteX10" fmla="*/ 2115983 w 2460684"/>
                      <a:gd name="connsiteY10" fmla="*/ 7096791 h 7615547"/>
                      <a:gd name="connsiteX11" fmla="*/ 2460684 w 2460684"/>
                      <a:gd name="connsiteY11" fmla="*/ 7491409 h 7615547"/>
                      <a:gd name="connsiteX12" fmla="*/ 2132072 w 2460684"/>
                      <a:gd name="connsiteY12" fmla="*/ 7486646 h 7615547"/>
                      <a:gd name="connsiteX13" fmla="*/ 1827272 w 2460684"/>
                      <a:gd name="connsiteY13" fmla="*/ 7269953 h 7615547"/>
                      <a:gd name="connsiteX14" fmla="*/ 1645707 w 2460684"/>
                      <a:gd name="connsiteY14" fmla="*/ 7465714 h 7615547"/>
                      <a:gd name="connsiteX15" fmla="*/ 1584747 w 2460684"/>
                      <a:gd name="connsiteY15" fmla="*/ 7465523 h 7615547"/>
                      <a:gd name="connsiteX16" fmla="*/ 1479609 w 2460684"/>
                      <a:gd name="connsiteY16" fmla="*/ 7122317 h 7615547"/>
                      <a:gd name="connsiteX17" fmla="*/ 1517708 w 2460684"/>
                      <a:gd name="connsiteY17" fmla="*/ 6879428 h 7615547"/>
                      <a:gd name="connsiteX18" fmla="*/ 1632009 w 2460684"/>
                      <a:gd name="connsiteY18" fmla="*/ 6519859 h 7615547"/>
                      <a:gd name="connsiteX19" fmla="*/ 1634518 w 2460684"/>
                      <a:gd name="connsiteY19" fmla="*/ 5221889 h 7615547"/>
                      <a:gd name="connsiteX20" fmla="*/ 823670 w 2460684"/>
                      <a:gd name="connsiteY20" fmla="*/ 5268607 h 7615547"/>
                      <a:gd name="connsiteX21" fmla="*/ 848578 w 2460684"/>
                      <a:gd name="connsiteY21" fmla="*/ 6450803 h 7615547"/>
                      <a:gd name="connsiteX22" fmla="*/ 1160521 w 2460684"/>
                      <a:gd name="connsiteY22" fmla="*/ 7396159 h 7615547"/>
                      <a:gd name="connsiteX23" fmla="*/ 1160521 w 2460684"/>
                      <a:gd name="connsiteY23" fmla="*/ 7615235 h 7615547"/>
                      <a:gd name="connsiteX24" fmla="*/ 608072 w 2460684"/>
                      <a:gd name="connsiteY24" fmla="*/ 7174704 h 7615547"/>
                      <a:gd name="connsiteX25" fmla="*/ 591710 w 2460684"/>
                      <a:gd name="connsiteY25" fmla="*/ 7377802 h 7615547"/>
                      <a:gd name="connsiteX26" fmla="*/ 560547 w 2460684"/>
                      <a:gd name="connsiteY26" fmla="*/ 7374824 h 7615547"/>
                      <a:gd name="connsiteX27" fmla="*/ 529491 w 2460684"/>
                      <a:gd name="connsiteY27" fmla="*/ 6908004 h 7615547"/>
                      <a:gd name="connsiteX28" fmla="*/ 560447 w 2460684"/>
                      <a:gd name="connsiteY28" fmla="*/ 6586534 h 7615547"/>
                      <a:gd name="connsiteX29" fmla="*/ 327084 w 2460684"/>
                      <a:gd name="connsiteY29" fmla="*/ 5295898 h 7615547"/>
                      <a:gd name="connsiteX30" fmla="*/ 265258 w 2460684"/>
                      <a:gd name="connsiteY30" fmla="*/ 5250829 h 7615547"/>
                      <a:gd name="connsiteX31" fmla="*/ 239585 w 2460684"/>
                      <a:gd name="connsiteY31" fmla="*/ 3202718 h 7615547"/>
                      <a:gd name="connsiteX32" fmla="*/ 212096 w 2460684"/>
                      <a:gd name="connsiteY32" fmla="*/ 3119757 h 7615547"/>
                      <a:gd name="connsiteX33" fmla="*/ 355368 w 2460684"/>
                      <a:gd name="connsiteY33" fmla="*/ 2177753 h 7615547"/>
                      <a:gd name="connsiteX34" fmla="*/ 12469 w 2460684"/>
                      <a:gd name="connsiteY34" fmla="*/ 834886 h 7615547"/>
                      <a:gd name="connsiteX0" fmla="*/ 12469 w 2460684"/>
                      <a:gd name="connsiteY0" fmla="*/ 834886 h 7615547"/>
                      <a:gd name="connsiteX1" fmla="*/ 236594 w 2460684"/>
                      <a:gd name="connsiteY1" fmla="*/ 590548 h 7615547"/>
                      <a:gd name="connsiteX2" fmla="*/ 165157 w 2460684"/>
                      <a:gd name="connsiteY2" fmla="*/ 588168 h 7615547"/>
                      <a:gd name="connsiteX3" fmla="*/ 286601 w 2460684"/>
                      <a:gd name="connsiteY3" fmla="*/ 483393 h 7615547"/>
                      <a:gd name="connsiteX4" fmla="*/ 281839 w 2460684"/>
                      <a:gd name="connsiteY4" fmla="*/ 326229 h 7615547"/>
                      <a:gd name="connsiteX5" fmla="*/ 238976 w 2460684"/>
                      <a:gd name="connsiteY5" fmla="*/ 233361 h 7615547"/>
                      <a:gd name="connsiteX6" fmla="*/ 303271 w 2460684"/>
                      <a:gd name="connsiteY6" fmla="*/ 169068 h 7615547"/>
                      <a:gd name="connsiteX7" fmla="*/ 329465 w 2460684"/>
                      <a:gd name="connsiteY7" fmla="*/ 0 h 7615547"/>
                      <a:gd name="connsiteX8" fmla="*/ 2001779 w 2460684"/>
                      <a:gd name="connsiteY8" fmla="*/ 844412 h 7615547"/>
                      <a:gd name="connsiteX9" fmla="*/ 2001779 w 2460684"/>
                      <a:gd name="connsiteY9" fmla="*/ 2246808 h 7615547"/>
                      <a:gd name="connsiteX10" fmla="*/ 2115983 w 2460684"/>
                      <a:gd name="connsiteY10" fmla="*/ 7096791 h 7615547"/>
                      <a:gd name="connsiteX11" fmla="*/ 2460684 w 2460684"/>
                      <a:gd name="connsiteY11" fmla="*/ 7491409 h 7615547"/>
                      <a:gd name="connsiteX12" fmla="*/ 2139216 w 2460684"/>
                      <a:gd name="connsiteY12" fmla="*/ 7498552 h 7615547"/>
                      <a:gd name="connsiteX13" fmla="*/ 1827272 w 2460684"/>
                      <a:gd name="connsiteY13" fmla="*/ 7269953 h 7615547"/>
                      <a:gd name="connsiteX14" fmla="*/ 1645707 w 2460684"/>
                      <a:gd name="connsiteY14" fmla="*/ 7465714 h 7615547"/>
                      <a:gd name="connsiteX15" fmla="*/ 1584747 w 2460684"/>
                      <a:gd name="connsiteY15" fmla="*/ 7465523 h 7615547"/>
                      <a:gd name="connsiteX16" fmla="*/ 1479609 w 2460684"/>
                      <a:gd name="connsiteY16" fmla="*/ 7122317 h 7615547"/>
                      <a:gd name="connsiteX17" fmla="*/ 1517708 w 2460684"/>
                      <a:gd name="connsiteY17" fmla="*/ 6879428 h 7615547"/>
                      <a:gd name="connsiteX18" fmla="*/ 1632009 w 2460684"/>
                      <a:gd name="connsiteY18" fmla="*/ 6519859 h 7615547"/>
                      <a:gd name="connsiteX19" fmla="*/ 1634518 w 2460684"/>
                      <a:gd name="connsiteY19" fmla="*/ 5221889 h 7615547"/>
                      <a:gd name="connsiteX20" fmla="*/ 823670 w 2460684"/>
                      <a:gd name="connsiteY20" fmla="*/ 5268607 h 7615547"/>
                      <a:gd name="connsiteX21" fmla="*/ 848578 w 2460684"/>
                      <a:gd name="connsiteY21" fmla="*/ 6450803 h 7615547"/>
                      <a:gd name="connsiteX22" fmla="*/ 1160521 w 2460684"/>
                      <a:gd name="connsiteY22" fmla="*/ 7396159 h 7615547"/>
                      <a:gd name="connsiteX23" fmla="*/ 1160521 w 2460684"/>
                      <a:gd name="connsiteY23" fmla="*/ 7615235 h 7615547"/>
                      <a:gd name="connsiteX24" fmla="*/ 608072 w 2460684"/>
                      <a:gd name="connsiteY24" fmla="*/ 7174704 h 7615547"/>
                      <a:gd name="connsiteX25" fmla="*/ 591710 w 2460684"/>
                      <a:gd name="connsiteY25" fmla="*/ 7377802 h 7615547"/>
                      <a:gd name="connsiteX26" fmla="*/ 560547 w 2460684"/>
                      <a:gd name="connsiteY26" fmla="*/ 7374824 h 7615547"/>
                      <a:gd name="connsiteX27" fmla="*/ 529491 w 2460684"/>
                      <a:gd name="connsiteY27" fmla="*/ 6908004 h 7615547"/>
                      <a:gd name="connsiteX28" fmla="*/ 560447 w 2460684"/>
                      <a:gd name="connsiteY28" fmla="*/ 6586534 h 7615547"/>
                      <a:gd name="connsiteX29" fmla="*/ 327084 w 2460684"/>
                      <a:gd name="connsiteY29" fmla="*/ 5295898 h 7615547"/>
                      <a:gd name="connsiteX30" fmla="*/ 265258 w 2460684"/>
                      <a:gd name="connsiteY30" fmla="*/ 5250829 h 7615547"/>
                      <a:gd name="connsiteX31" fmla="*/ 239585 w 2460684"/>
                      <a:gd name="connsiteY31" fmla="*/ 3202718 h 7615547"/>
                      <a:gd name="connsiteX32" fmla="*/ 212096 w 2460684"/>
                      <a:gd name="connsiteY32" fmla="*/ 3119757 h 7615547"/>
                      <a:gd name="connsiteX33" fmla="*/ 355368 w 2460684"/>
                      <a:gd name="connsiteY33" fmla="*/ 2177753 h 7615547"/>
                      <a:gd name="connsiteX34" fmla="*/ 12469 w 2460684"/>
                      <a:gd name="connsiteY34" fmla="*/ 834886 h 7615547"/>
                      <a:gd name="connsiteX0" fmla="*/ 12469 w 2460684"/>
                      <a:gd name="connsiteY0" fmla="*/ 834886 h 7615547"/>
                      <a:gd name="connsiteX1" fmla="*/ 236594 w 2460684"/>
                      <a:gd name="connsiteY1" fmla="*/ 590548 h 7615547"/>
                      <a:gd name="connsiteX2" fmla="*/ 165157 w 2460684"/>
                      <a:gd name="connsiteY2" fmla="*/ 588168 h 7615547"/>
                      <a:gd name="connsiteX3" fmla="*/ 286601 w 2460684"/>
                      <a:gd name="connsiteY3" fmla="*/ 483393 h 7615547"/>
                      <a:gd name="connsiteX4" fmla="*/ 281839 w 2460684"/>
                      <a:gd name="connsiteY4" fmla="*/ 326229 h 7615547"/>
                      <a:gd name="connsiteX5" fmla="*/ 238976 w 2460684"/>
                      <a:gd name="connsiteY5" fmla="*/ 233361 h 7615547"/>
                      <a:gd name="connsiteX6" fmla="*/ 303271 w 2460684"/>
                      <a:gd name="connsiteY6" fmla="*/ 169068 h 7615547"/>
                      <a:gd name="connsiteX7" fmla="*/ 329465 w 2460684"/>
                      <a:gd name="connsiteY7" fmla="*/ 0 h 7615547"/>
                      <a:gd name="connsiteX8" fmla="*/ 2001779 w 2460684"/>
                      <a:gd name="connsiteY8" fmla="*/ 844412 h 7615547"/>
                      <a:gd name="connsiteX9" fmla="*/ 2001779 w 2460684"/>
                      <a:gd name="connsiteY9" fmla="*/ 2246808 h 7615547"/>
                      <a:gd name="connsiteX10" fmla="*/ 2115983 w 2460684"/>
                      <a:gd name="connsiteY10" fmla="*/ 7096791 h 7615547"/>
                      <a:gd name="connsiteX11" fmla="*/ 2460684 w 2460684"/>
                      <a:gd name="connsiteY11" fmla="*/ 7491409 h 7615547"/>
                      <a:gd name="connsiteX12" fmla="*/ 2139216 w 2460684"/>
                      <a:gd name="connsiteY12" fmla="*/ 7498552 h 7615547"/>
                      <a:gd name="connsiteX13" fmla="*/ 1827272 w 2460684"/>
                      <a:gd name="connsiteY13" fmla="*/ 7269953 h 7615547"/>
                      <a:gd name="connsiteX14" fmla="*/ 1645707 w 2460684"/>
                      <a:gd name="connsiteY14" fmla="*/ 7465714 h 7615547"/>
                      <a:gd name="connsiteX15" fmla="*/ 1584747 w 2460684"/>
                      <a:gd name="connsiteY15" fmla="*/ 7465523 h 7615547"/>
                      <a:gd name="connsiteX16" fmla="*/ 1479609 w 2460684"/>
                      <a:gd name="connsiteY16" fmla="*/ 7122317 h 7615547"/>
                      <a:gd name="connsiteX17" fmla="*/ 1517708 w 2460684"/>
                      <a:gd name="connsiteY17" fmla="*/ 6879428 h 7615547"/>
                      <a:gd name="connsiteX18" fmla="*/ 1632009 w 2460684"/>
                      <a:gd name="connsiteY18" fmla="*/ 6519859 h 7615547"/>
                      <a:gd name="connsiteX19" fmla="*/ 1634518 w 2460684"/>
                      <a:gd name="connsiteY19" fmla="*/ 5221889 h 7615547"/>
                      <a:gd name="connsiteX20" fmla="*/ 823670 w 2460684"/>
                      <a:gd name="connsiteY20" fmla="*/ 5268607 h 7615547"/>
                      <a:gd name="connsiteX21" fmla="*/ 848578 w 2460684"/>
                      <a:gd name="connsiteY21" fmla="*/ 6450803 h 7615547"/>
                      <a:gd name="connsiteX22" fmla="*/ 1160521 w 2460684"/>
                      <a:gd name="connsiteY22" fmla="*/ 7396159 h 7615547"/>
                      <a:gd name="connsiteX23" fmla="*/ 1160521 w 2460684"/>
                      <a:gd name="connsiteY23" fmla="*/ 7615235 h 7615547"/>
                      <a:gd name="connsiteX24" fmla="*/ 608072 w 2460684"/>
                      <a:gd name="connsiteY24" fmla="*/ 7174704 h 7615547"/>
                      <a:gd name="connsiteX25" fmla="*/ 591710 w 2460684"/>
                      <a:gd name="connsiteY25" fmla="*/ 7377802 h 7615547"/>
                      <a:gd name="connsiteX26" fmla="*/ 560547 w 2460684"/>
                      <a:gd name="connsiteY26" fmla="*/ 7374824 h 7615547"/>
                      <a:gd name="connsiteX27" fmla="*/ 529491 w 2460684"/>
                      <a:gd name="connsiteY27" fmla="*/ 6908004 h 7615547"/>
                      <a:gd name="connsiteX28" fmla="*/ 560447 w 2460684"/>
                      <a:gd name="connsiteY28" fmla="*/ 6586534 h 7615547"/>
                      <a:gd name="connsiteX29" fmla="*/ 327084 w 2460684"/>
                      <a:gd name="connsiteY29" fmla="*/ 5295898 h 7615547"/>
                      <a:gd name="connsiteX30" fmla="*/ 265258 w 2460684"/>
                      <a:gd name="connsiteY30" fmla="*/ 5250829 h 7615547"/>
                      <a:gd name="connsiteX31" fmla="*/ 239585 w 2460684"/>
                      <a:gd name="connsiteY31" fmla="*/ 3202718 h 7615547"/>
                      <a:gd name="connsiteX32" fmla="*/ 212096 w 2460684"/>
                      <a:gd name="connsiteY32" fmla="*/ 3119757 h 7615547"/>
                      <a:gd name="connsiteX33" fmla="*/ 355368 w 2460684"/>
                      <a:gd name="connsiteY33" fmla="*/ 2177753 h 7615547"/>
                      <a:gd name="connsiteX34" fmla="*/ 12469 w 2460684"/>
                      <a:gd name="connsiteY34" fmla="*/ 834886 h 7615547"/>
                      <a:gd name="connsiteX0" fmla="*/ 12469 w 2460684"/>
                      <a:gd name="connsiteY0" fmla="*/ 834886 h 7615547"/>
                      <a:gd name="connsiteX1" fmla="*/ 236594 w 2460684"/>
                      <a:gd name="connsiteY1" fmla="*/ 590548 h 7615547"/>
                      <a:gd name="connsiteX2" fmla="*/ 165157 w 2460684"/>
                      <a:gd name="connsiteY2" fmla="*/ 588168 h 7615547"/>
                      <a:gd name="connsiteX3" fmla="*/ 286601 w 2460684"/>
                      <a:gd name="connsiteY3" fmla="*/ 483393 h 7615547"/>
                      <a:gd name="connsiteX4" fmla="*/ 281839 w 2460684"/>
                      <a:gd name="connsiteY4" fmla="*/ 326229 h 7615547"/>
                      <a:gd name="connsiteX5" fmla="*/ 238976 w 2460684"/>
                      <a:gd name="connsiteY5" fmla="*/ 233361 h 7615547"/>
                      <a:gd name="connsiteX6" fmla="*/ 303271 w 2460684"/>
                      <a:gd name="connsiteY6" fmla="*/ 169068 h 7615547"/>
                      <a:gd name="connsiteX7" fmla="*/ 329465 w 2460684"/>
                      <a:gd name="connsiteY7" fmla="*/ 0 h 7615547"/>
                      <a:gd name="connsiteX8" fmla="*/ 2001779 w 2460684"/>
                      <a:gd name="connsiteY8" fmla="*/ 844412 h 7615547"/>
                      <a:gd name="connsiteX9" fmla="*/ 2001779 w 2460684"/>
                      <a:gd name="connsiteY9" fmla="*/ 2246808 h 7615547"/>
                      <a:gd name="connsiteX10" fmla="*/ 2115983 w 2460684"/>
                      <a:gd name="connsiteY10" fmla="*/ 7096791 h 7615547"/>
                      <a:gd name="connsiteX11" fmla="*/ 2460684 w 2460684"/>
                      <a:gd name="connsiteY11" fmla="*/ 7491409 h 7615547"/>
                      <a:gd name="connsiteX12" fmla="*/ 2139216 w 2460684"/>
                      <a:gd name="connsiteY12" fmla="*/ 7498552 h 7615547"/>
                      <a:gd name="connsiteX13" fmla="*/ 1827272 w 2460684"/>
                      <a:gd name="connsiteY13" fmla="*/ 7269953 h 7615547"/>
                      <a:gd name="connsiteX14" fmla="*/ 1645707 w 2460684"/>
                      <a:gd name="connsiteY14" fmla="*/ 7465714 h 7615547"/>
                      <a:gd name="connsiteX15" fmla="*/ 1584747 w 2460684"/>
                      <a:gd name="connsiteY15" fmla="*/ 7465523 h 7615547"/>
                      <a:gd name="connsiteX16" fmla="*/ 1479609 w 2460684"/>
                      <a:gd name="connsiteY16" fmla="*/ 7122317 h 7615547"/>
                      <a:gd name="connsiteX17" fmla="*/ 1517708 w 2460684"/>
                      <a:gd name="connsiteY17" fmla="*/ 6879428 h 7615547"/>
                      <a:gd name="connsiteX18" fmla="*/ 1632009 w 2460684"/>
                      <a:gd name="connsiteY18" fmla="*/ 6519859 h 7615547"/>
                      <a:gd name="connsiteX19" fmla="*/ 1634518 w 2460684"/>
                      <a:gd name="connsiteY19" fmla="*/ 5221889 h 7615547"/>
                      <a:gd name="connsiteX20" fmla="*/ 823670 w 2460684"/>
                      <a:gd name="connsiteY20" fmla="*/ 5268607 h 7615547"/>
                      <a:gd name="connsiteX21" fmla="*/ 848578 w 2460684"/>
                      <a:gd name="connsiteY21" fmla="*/ 6450803 h 7615547"/>
                      <a:gd name="connsiteX22" fmla="*/ 1160521 w 2460684"/>
                      <a:gd name="connsiteY22" fmla="*/ 7396159 h 7615547"/>
                      <a:gd name="connsiteX23" fmla="*/ 1160521 w 2460684"/>
                      <a:gd name="connsiteY23" fmla="*/ 7615235 h 7615547"/>
                      <a:gd name="connsiteX24" fmla="*/ 608072 w 2460684"/>
                      <a:gd name="connsiteY24" fmla="*/ 7174704 h 7615547"/>
                      <a:gd name="connsiteX25" fmla="*/ 591710 w 2460684"/>
                      <a:gd name="connsiteY25" fmla="*/ 7377802 h 7615547"/>
                      <a:gd name="connsiteX26" fmla="*/ 560547 w 2460684"/>
                      <a:gd name="connsiteY26" fmla="*/ 7374824 h 7615547"/>
                      <a:gd name="connsiteX27" fmla="*/ 529491 w 2460684"/>
                      <a:gd name="connsiteY27" fmla="*/ 6908004 h 7615547"/>
                      <a:gd name="connsiteX28" fmla="*/ 560447 w 2460684"/>
                      <a:gd name="connsiteY28" fmla="*/ 6586534 h 7615547"/>
                      <a:gd name="connsiteX29" fmla="*/ 327084 w 2460684"/>
                      <a:gd name="connsiteY29" fmla="*/ 5295898 h 7615547"/>
                      <a:gd name="connsiteX30" fmla="*/ 265258 w 2460684"/>
                      <a:gd name="connsiteY30" fmla="*/ 5250829 h 7615547"/>
                      <a:gd name="connsiteX31" fmla="*/ 239585 w 2460684"/>
                      <a:gd name="connsiteY31" fmla="*/ 3202718 h 7615547"/>
                      <a:gd name="connsiteX32" fmla="*/ 212096 w 2460684"/>
                      <a:gd name="connsiteY32" fmla="*/ 3119757 h 7615547"/>
                      <a:gd name="connsiteX33" fmla="*/ 355368 w 2460684"/>
                      <a:gd name="connsiteY33" fmla="*/ 2177753 h 7615547"/>
                      <a:gd name="connsiteX34" fmla="*/ 12469 w 2460684"/>
                      <a:gd name="connsiteY34" fmla="*/ 834886 h 7615547"/>
                      <a:gd name="connsiteX0" fmla="*/ 12469 w 2460684"/>
                      <a:gd name="connsiteY0" fmla="*/ 834886 h 7615547"/>
                      <a:gd name="connsiteX1" fmla="*/ 236594 w 2460684"/>
                      <a:gd name="connsiteY1" fmla="*/ 590548 h 7615547"/>
                      <a:gd name="connsiteX2" fmla="*/ 165157 w 2460684"/>
                      <a:gd name="connsiteY2" fmla="*/ 588168 h 7615547"/>
                      <a:gd name="connsiteX3" fmla="*/ 286601 w 2460684"/>
                      <a:gd name="connsiteY3" fmla="*/ 483393 h 7615547"/>
                      <a:gd name="connsiteX4" fmla="*/ 281839 w 2460684"/>
                      <a:gd name="connsiteY4" fmla="*/ 326229 h 7615547"/>
                      <a:gd name="connsiteX5" fmla="*/ 238976 w 2460684"/>
                      <a:gd name="connsiteY5" fmla="*/ 233361 h 7615547"/>
                      <a:gd name="connsiteX6" fmla="*/ 303271 w 2460684"/>
                      <a:gd name="connsiteY6" fmla="*/ 169068 h 7615547"/>
                      <a:gd name="connsiteX7" fmla="*/ 329465 w 2460684"/>
                      <a:gd name="connsiteY7" fmla="*/ 0 h 7615547"/>
                      <a:gd name="connsiteX8" fmla="*/ 2001779 w 2460684"/>
                      <a:gd name="connsiteY8" fmla="*/ 844412 h 7615547"/>
                      <a:gd name="connsiteX9" fmla="*/ 2001779 w 2460684"/>
                      <a:gd name="connsiteY9" fmla="*/ 2246808 h 7615547"/>
                      <a:gd name="connsiteX10" fmla="*/ 2115983 w 2460684"/>
                      <a:gd name="connsiteY10" fmla="*/ 7096791 h 7615547"/>
                      <a:gd name="connsiteX11" fmla="*/ 2460684 w 2460684"/>
                      <a:gd name="connsiteY11" fmla="*/ 7496171 h 7615547"/>
                      <a:gd name="connsiteX12" fmla="*/ 2139216 w 2460684"/>
                      <a:gd name="connsiteY12" fmla="*/ 7498552 h 7615547"/>
                      <a:gd name="connsiteX13" fmla="*/ 1827272 w 2460684"/>
                      <a:gd name="connsiteY13" fmla="*/ 7269953 h 7615547"/>
                      <a:gd name="connsiteX14" fmla="*/ 1645707 w 2460684"/>
                      <a:gd name="connsiteY14" fmla="*/ 7465714 h 7615547"/>
                      <a:gd name="connsiteX15" fmla="*/ 1584747 w 2460684"/>
                      <a:gd name="connsiteY15" fmla="*/ 7465523 h 7615547"/>
                      <a:gd name="connsiteX16" fmla="*/ 1479609 w 2460684"/>
                      <a:gd name="connsiteY16" fmla="*/ 7122317 h 7615547"/>
                      <a:gd name="connsiteX17" fmla="*/ 1517708 w 2460684"/>
                      <a:gd name="connsiteY17" fmla="*/ 6879428 h 7615547"/>
                      <a:gd name="connsiteX18" fmla="*/ 1632009 w 2460684"/>
                      <a:gd name="connsiteY18" fmla="*/ 6519859 h 7615547"/>
                      <a:gd name="connsiteX19" fmla="*/ 1634518 w 2460684"/>
                      <a:gd name="connsiteY19" fmla="*/ 5221889 h 7615547"/>
                      <a:gd name="connsiteX20" fmla="*/ 823670 w 2460684"/>
                      <a:gd name="connsiteY20" fmla="*/ 5268607 h 7615547"/>
                      <a:gd name="connsiteX21" fmla="*/ 848578 w 2460684"/>
                      <a:gd name="connsiteY21" fmla="*/ 6450803 h 7615547"/>
                      <a:gd name="connsiteX22" fmla="*/ 1160521 w 2460684"/>
                      <a:gd name="connsiteY22" fmla="*/ 7396159 h 7615547"/>
                      <a:gd name="connsiteX23" fmla="*/ 1160521 w 2460684"/>
                      <a:gd name="connsiteY23" fmla="*/ 7615235 h 7615547"/>
                      <a:gd name="connsiteX24" fmla="*/ 608072 w 2460684"/>
                      <a:gd name="connsiteY24" fmla="*/ 7174704 h 7615547"/>
                      <a:gd name="connsiteX25" fmla="*/ 591710 w 2460684"/>
                      <a:gd name="connsiteY25" fmla="*/ 7377802 h 7615547"/>
                      <a:gd name="connsiteX26" fmla="*/ 560547 w 2460684"/>
                      <a:gd name="connsiteY26" fmla="*/ 7374824 h 7615547"/>
                      <a:gd name="connsiteX27" fmla="*/ 529491 w 2460684"/>
                      <a:gd name="connsiteY27" fmla="*/ 6908004 h 7615547"/>
                      <a:gd name="connsiteX28" fmla="*/ 560447 w 2460684"/>
                      <a:gd name="connsiteY28" fmla="*/ 6586534 h 7615547"/>
                      <a:gd name="connsiteX29" fmla="*/ 327084 w 2460684"/>
                      <a:gd name="connsiteY29" fmla="*/ 5295898 h 7615547"/>
                      <a:gd name="connsiteX30" fmla="*/ 265258 w 2460684"/>
                      <a:gd name="connsiteY30" fmla="*/ 5250829 h 7615547"/>
                      <a:gd name="connsiteX31" fmla="*/ 239585 w 2460684"/>
                      <a:gd name="connsiteY31" fmla="*/ 3202718 h 7615547"/>
                      <a:gd name="connsiteX32" fmla="*/ 212096 w 2460684"/>
                      <a:gd name="connsiteY32" fmla="*/ 3119757 h 7615547"/>
                      <a:gd name="connsiteX33" fmla="*/ 355368 w 2460684"/>
                      <a:gd name="connsiteY33" fmla="*/ 2177753 h 7615547"/>
                      <a:gd name="connsiteX34" fmla="*/ 12469 w 2460684"/>
                      <a:gd name="connsiteY34" fmla="*/ 834886 h 7615547"/>
                      <a:gd name="connsiteX0" fmla="*/ 12469 w 2460684"/>
                      <a:gd name="connsiteY0" fmla="*/ 834886 h 7615547"/>
                      <a:gd name="connsiteX1" fmla="*/ 236594 w 2460684"/>
                      <a:gd name="connsiteY1" fmla="*/ 590548 h 7615547"/>
                      <a:gd name="connsiteX2" fmla="*/ 165157 w 2460684"/>
                      <a:gd name="connsiteY2" fmla="*/ 588168 h 7615547"/>
                      <a:gd name="connsiteX3" fmla="*/ 286601 w 2460684"/>
                      <a:gd name="connsiteY3" fmla="*/ 483393 h 7615547"/>
                      <a:gd name="connsiteX4" fmla="*/ 281839 w 2460684"/>
                      <a:gd name="connsiteY4" fmla="*/ 326229 h 7615547"/>
                      <a:gd name="connsiteX5" fmla="*/ 238976 w 2460684"/>
                      <a:gd name="connsiteY5" fmla="*/ 233361 h 7615547"/>
                      <a:gd name="connsiteX6" fmla="*/ 303271 w 2460684"/>
                      <a:gd name="connsiteY6" fmla="*/ 169068 h 7615547"/>
                      <a:gd name="connsiteX7" fmla="*/ 329465 w 2460684"/>
                      <a:gd name="connsiteY7" fmla="*/ 0 h 7615547"/>
                      <a:gd name="connsiteX8" fmla="*/ 2001779 w 2460684"/>
                      <a:gd name="connsiteY8" fmla="*/ 844412 h 7615547"/>
                      <a:gd name="connsiteX9" fmla="*/ 2001779 w 2460684"/>
                      <a:gd name="connsiteY9" fmla="*/ 2246808 h 7615547"/>
                      <a:gd name="connsiteX10" fmla="*/ 2115983 w 2460684"/>
                      <a:gd name="connsiteY10" fmla="*/ 7096791 h 7615547"/>
                      <a:gd name="connsiteX11" fmla="*/ 2460684 w 2460684"/>
                      <a:gd name="connsiteY11" fmla="*/ 7496171 h 7615547"/>
                      <a:gd name="connsiteX12" fmla="*/ 2141597 w 2460684"/>
                      <a:gd name="connsiteY12" fmla="*/ 7500934 h 7615547"/>
                      <a:gd name="connsiteX13" fmla="*/ 1827272 w 2460684"/>
                      <a:gd name="connsiteY13" fmla="*/ 7269953 h 7615547"/>
                      <a:gd name="connsiteX14" fmla="*/ 1645707 w 2460684"/>
                      <a:gd name="connsiteY14" fmla="*/ 7465714 h 7615547"/>
                      <a:gd name="connsiteX15" fmla="*/ 1584747 w 2460684"/>
                      <a:gd name="connsiteY15" fmla="*/ 7465523 h 7615547"/>
                      <a:gd name="connsiteX16" fmla="*/ 1479609 w 2460684"/>
                      <a:gd name="connsiteY16" fmla="*/ 7122317 h 7615547"/>
                      <a:gd name="connsiteX17" fmla="*/ 1517708 w 2460684"/>
                      <a:gd name="connsiteY17" fmla="*/ 6879428 h 7615547"/>
                      <a:gd name="connsiteX18" fmla="*/ 1632009 w 2460684"/>
                      <a:gd name="connsiteY18" fmla="*/ 6519859 h 7615547"/>
                      <a:gd name="connsiteX19" fmla="*/ 1634518 w 2460684"/>
                      <a:gd name="connsiteY19" fmla="*/ 5221889 h 7615547"/>
                      <a:gd name="connsiteX20" fmla="*/ 823670 w 2460684"/>
                      <a:gd name="connsiteY20" fmla="*/ 5268607 h 7615547"/>
                      <a:gd name="connsiteX21" fmla="*/ 848578 w 2460684"/>
                      <a:gd name="connsiteY21" fmla="*/ 6450803 h 7615547"/>
                      <a:gd name="connsiteX22" fmla="*/ 1160521 w 2460684"/>
                      <a:gd name="connsiteY22" fmla="*/ 7396159 h 7615547"/>
                      <a:gd name="connsiteX23" fmla="*/ 1160521 w 2460684"/>
                      <a:gd name="connsiteY23" fmla="*/ 7615235 h 7615547"/>
                      <a:gd name="connsiteX24" fmla="*/ 608072 w 2460684"/>
                      <a:gd name="connsiteY24" fmla="*/ 7174704 h 7615547"/>
                      <a:gd name="connsiteX25" fmla="*/ 591710 w 2460684"/>
                      <a:gd name="connsiteY25" fmla="*/ 7377802 h 7615547"/>
                      <a:gd name="connsiteX26" fmla="*/ 560547 w 2460684"/>
                      <a:gd name="connsiteY26" fmla="*/ 7374824 h 7615547"/>
                      <a:gd name="connsiteX27" fmla="*/ 529491 w 2460684"/>
                      <a:gd name="connsiteY27" fmla="*/ 6908004 h 7615547"/>
                      <a:gd name="connsiteX28" fmla="*/ 560447 w 2460684"/>
                      <a:gd name="connsiteY28" fmla="*/ 6586534 h 7615547"/>
                      <a:gd name="connsiteX29" fmla="*/ 327084 w 2460684"/>
                      <a:gd name="connsiteY29" fmla="*/ 5295898 h 7615547"/>
                      <a:gd name="connsiteX30" fmla="*/ 265258 w 2460684"/>
                      <a:gd name="connsiteY30" fmla="*/ 5250829 h 7615547"/>
                      <a:gd name="connsiteX31" fmla="*/ 239585 w 2460684"/>
                      <a:gd name="connsiteY31" fmla="*/ 3202718 h 7615547"/>
                      <a:gd name="connsiteX32" fmla="*/ 212096 w 2460684"/>
                      <a:gd name="connsiteY32" fmla="*/ 3119757 h 7615547"/>
                      <a:gd name="connsiteX33" fmla="*/ 355368 w 2460684"/>
                      <a:gd name="connsiteY33" fmla="*/ 2177753 h 7615547"/>
                      <a:gd name="connsiteX34" fmla="*/ 12469 w 2460684"/>
                      <a:gd name="connsiteY34" fmla="*/ 834886 h 7615547"/>
                      <a:gd name="connsiteX0" fmla="*/ 12469 w 2460684"/>
                      <a:gd name="connsiteY0" fmla="*/ 834886 h 7615547"/>
                      <a:gd name="connsiteX1" fmla="*/ 236594 w 2460684"/>
                      <a:gd name="connsiteY1" fmla="*/ 590548 h 7615547"/>
                      <a:gd name="connsiteX2" fmla="*/ 165157 w 2460684"/>
                      <a:gd name="connsiteY2" fmla="*/ 588168 h 7615547"/>
                      <a:gd name="connsiteX3" fmla="*/ 286601 w 2460684"/>
                      <a:gd name="connsiteY3" fmla="*/ 483393 h 7615547"/>
                      <a:gd name="connsiteX4" fmla="*/ 281839 w 2460684"/>
                      <a:gd name="connsiteY4" fmla="*/ 326229 h 7615547"/>
                      <a:gd name="connsiteX5" fmla="*/ 238976 w 2460684"/>
                      <a:gd name="connsiteY5" fmla="*/ 233361 h 7615547"/>
                      <a:gd name="connsiteX6" fmla="*/ 303271 w 2460684"/>
                      <a:gd name="connsiteY6" fmla="*/ 169068 h 7615547"/>
                      <a:gd name="connsiteX7" fmla="*/ 329465 w 2460684"/>
                      <a:gd name="connsiteY7" fmla="*/ 0 h 7615547"/>
                      <a:gd name="connsiteX8" fmla="*/ 2001779 w 2460684"/>
                      <a:gd name="connsiteY8" fmla="*/ 844412 h 7615547"/>
                      <a:gd name="connsiteX9" fmla="*/ 2001779 w 2460684"/>
                      <a:gd name="connsiteY9" fmla="*/ 2246808 h 7615547"/>
                      <a:gd name="connsiteX10" fmla="*/ 2115983 w 2460684"/>
                      <a:gd name="connsiteY10" fmla="*/ 7096791 h 7615547"/>
                      <a:gd name="connsiteX11" fmla="*/ 2460684 w 2460684"/>
                      <a:gd name="connsiteY11" fmla="*/ 7496171 h 7615547"/>
                      <a:gd name="connsiteX12" fmla="*/ 2141597 w 2460684"/>
                      <a:gd name="connsiteY12" fmla="*/ 7500934 h 7615547"/>
                      <a:gd name="connsiteX13" fmla="*/ 1827272 w 2460684"/>
                      <a:gd name="connsiteY13" fmla="*/ 7269953 h 7615547"/>
                      <a:gd name="connsiteX14" fmla="*/ 1645707 w 2460684"/>
                      <a:gd name="connsiteY14" fmla="*/ 7465714 h 7615547"/>
                      <a:gd name="connsiteX15" fmla="*/ 1584747 w 2460684"/>
                      <a:gd name="connsiteY15" fmla="*/ 7465523 h 7615547"/>
                      <a:gd name="connsiteX16" fmla="*/ 1479609 w 2460684"/>
                      <a:gd name="connsiteY16" fmla="*/ 7122317 h 7615547"/>
                      <a:gd name="connsiteX17" fmla="*/ 1517708 w 2460684"/>
                      <a:gd name="connsiteY17" fmla="*/ 6879428 h 7615547"/>
                      <a:gd name="connsiteX18" fmla="*/ 1632009 w 2460684"/>
                      <a:gd name="connsiteY18" fmla="*/ 6519859 h 7615547"/>
                      <a:gd name="connsiteX19" fmla="*/ 1634518 w 2460684"/>
                      <a:gd name="connsiteY19" fmla="*/ 5221889 h 7615547"/>
                      <a:gd name="connsiteX20" fmla="*/ 823670 w 2460684"/>
                      <a:gd name="connsiteY20" fmla="*/ 5268607 h 7615547"/>
                      <a:gd name="connsiteX21" fmla="*/ 848578 w 2460684"/>
                      <a:gd name="connsiteY21" fmla="*/ 6450803 h 7615547"/>
                      <a:gd name="connsiteX22" fmla="*/ 1160521 w 2460684"/>
                      <a:gd name="connsiteY22" fmla="*/ 7396159 h 7615547"/>
                      <a:gd name="connsiteX23" fmla="*/ 1160521 w 2460684"/>
                      <a:gd name="connsiteY23" fmla="*/ 7615235 h 7615547"/>
                      <a:gd name="connsiteX24" fmla="*/ 608072 w 2460684"/>
                      <a:gd name="connsiteY24" fmla="*/ 7174704 h 7615547"/>
                      <a:gd name="connsiteX25" fmla="*/ 591710 w 2460684"/>
                      <a:gd name="connsiteY25" fmla="*/ 7377802 h 7615547"/>
                      <a:gd name="connsiteX26" fmla="*/ 560547 w 2460684"/>
                      <a:gd name="connsiteY26" fmla="*/ 7374824 h 7615547"/>
                      <a:gd name="connsiteX27" fmla="*/ 529491 w 2460684"/>
                      <a:gd name="connsiteY27" fmla="*/ 6908004 h 7615547"/>
                      <a:gd name="connsiteX28" fmla="*/ 560447 w 2460684"/>
                      <a:gd name="connsiteY28" fmla="*/ 6586534 h 7615547"/>
                      <a:gd name="connsiteX29" fmla="*/ 327084 w 2460684"/>
                      <a:gd name="connsiteY29" fmla="*/ 5295898 h 7615547"/>
                      <a:gd name="connsiteX30" fmla="*/ 265258 w 2460684"/>
                      <a:gd name="connsiteY30" fmla="*/ 5250829 h 7615547"/>
                      <a:gd name="connsiteX31" fmla="*/ 239585 w 2460684"/>
                      <a:gd name="connsiteY31" fmla="*/ 3202718 h 7615547"/>
                      <a:gd name="connsiteX32" fmla="*/ 212096 w 2460684"/>
                      <a:gd name="connsiteY32" fmla="*/ 3119757 h 7615547"/>
                      <a:gd name="connsiteX33" fmla="*/ 355368 w 2460684"/>
                      <a:gd name="connsiteY33" fmla="*/ 2177753 h 7615547"/>
                      <a:gd name="connsiteX34" fmla="*/ 12469 w 2460684"/>
                      <a:gd name="connsiteY34" fmla="*/ 834886 h 7615547"/>
                      <a:gd name="connsiteX0" fmla="*/ 12469 w 2460684"/>
                      <a:gd name="connsiteY0" fmla="*/ 834886 h 7615547"/>
                      <a:gd name="connsiteX1" fmla="*/ 236594 w 2460684"/>
                      <a:gd name="connsiteY1" fmla="*/ 590548 h 7615547"/>
                      <a:gd name="connsiteX2" fmla="*/ 165157 w 2460684"/>
                      <a:gd name="connsiteY2" fmla="*/ 588168 h 7615547"/>
                      <a:gd name="connsiteX3" fmla="*/ 286601 w 2460684"/>
                      <a:gd name="connsiteY3" fmla="*/ 483393 h 7615547"/>
                      <a:gd name="connsiteX4" fmla="*/ 281839 w 2460684"/>
                      <a:gd name="connsiteY4" fmla="*/ 326229 h 7615547"/>
                      <a:gd name="connsiteX5" fmla="*/ 238976 w 2460684"/>
                      <a:gd name="connsiteY5" fmla="*/ 233361 h 7615547"/>
                      <a:gd name="connsiteX6" fmla="*/ 303271 w 2460684"/>
                      <a:gd name="connsiteY6" fmla="*/ 169068 h 7615547"/>
                      <a:gd name="connsiteX7" fmla="*/ 329465 w 2460684"/>
                      <a:gd name="connsiteY7" fmla="*/ 0 h 7615547"/>
                      <a:gd name="connsiteX8" fmla="*/ 2001779 w 2460684"/>
                      <a:gd name="connsiteY8" fmla="*/ 844412 h 7615547"/>
                      <a:gd name="connsiteX9" fmla="*/ 2001779 w 2460684"/>
                      <a:gd name="connsiteY9" fmla="*/ 2246808 h 7615547"/>
                      <a:gd name="connsiteX10" fmla="*/ 2115983 w 2460684"/>
                      <a:gd name="connsiteY10" fmla="*/ 7096791 h 7615547"/>
                      <a:gd name="connsiteX11" fmla="*/ 2460684 w 2460684"/>
                      <a:gd name="connsiteY11" fmla="*/ 7500934 h 7615547"/>
                      <a:gd name="connsiteX12" fmla="*/ 2141597 w 2460684"/>
                      <a:gd name="connsiteY12" fmla="*/ 7500934 h 7615547"/>
                      <a:gd name="connsiteX13" fmla="*/ 1827272 w 2460684"/>
                      <a:gd name="connsiteY13" fmla="*/ 7269953 h 7615547"/>
                      <a:gd name="connsiteX14" fmla="*/ 1645707 w 2460684"/>
                      <a:gd name="connsiteY14" fmla="*/ 7465714 h 7615547"/>
                      <a:gd name="connsiteX15" fmla="*/ 1584747 w 2460684"/>
                      <a:gd name="connsiteY15" fmla="*/ 7465523 h 7615547"/>
                      <a:gd name="connsiteX16" fmla="*/ 1479609 w 2460684"/>
                      <a:gd name="connsiteY16" fmla="*/ 7122317 h 7615547"/>
                      <a:gd name="connsiteX17" fmla="*/ 1517708 w 2460684"/>
                      <a:gd name="connsiteY17" fmla="*/ 6879428 h 7615547"/>
                      <a:gd name="connsiteX18" fmla="*/ 1632009 w 2460684"/>
                      <a:gd name="connsiteY18" fmla="*/ 6519859 h 7615547"/>
                      <a:gd name="connsiteX19" fmla="*/ 1634518 w 2460684"/>
                      <a:gd name="connsiteY19" fmla="*/ 5221889 h 7615547"/>
                      <a:gd name="connsiteX20" fmla="*/ 823670 w 2460684"/>
                      <a:gd name="connsiteY20" fmla="*/ 5268607 h 7615547"/>
                      <a:gd name="connsiteX21" fmla="*/ 848578 w 2460684"/>
                      <a:gd name="connsiteY21" fmla="*/ 6450803 h 7615547"/>
                      <a:gd name="connsiteX22" fmla="*/ 1160521 w 2460684"/>
                      <a:gd name="connsiteY22" fmla="*/ 7396159 h 7615547"/>
                      <a:gd name="connsiteX23" fmla="*/ 1160521 w 2460684"/>
                      <a:gd name="connsiteY23" fmla="*/ 7615235 h 7615547"/>
                      <a:gd name="connsiteX24" fmla="*/ 608072 w 2460684"/>
                      <a:gd name="connsiteY24" fmla="*/ 7174704 h 7615547"/>
                      <a:gd name="connsiteX25" fmla="*/ 591710 w 2460684"/>
                      <a:gd name="connsiteY25" fmla="*/ 7377802 h 7615547"/>
                      <a:gd name="connsiteX26" fmla="*/ 560547 w 2460684"/>
                      <a:gd name="connsiteY26" fmla="*/ 7374824 h 7615547"/>
                      <a:gd name="connsiteX27" fmla="*/ 529491 w 2460684"/>
                      <a:gd name="connsiteY27" fmla="*/ 6908004 h 7615547"/>
                      <a:gd name="connsiteX28" fmla="*/ 560447 w 2460684"/>
                      <a:gd name="connsiteY28" fmla="*/ 6586534 h 7615547"/>
                      <a:gd name="connsiteX29" fmla="*/ 327084 w 2460684"/>
                      <a:gd name="connsiteY29" fmla="*/ 5295898 h 7615547"/>
                      <a:gd name="connsiteX30" fmla="*/ 265258 w 2460684"/>
                      <a:gd name="connsiteY30" fmla="*/ 5250829 h 7615547"/>
                      <a:gd name="connsiteX31" fmla="*/ 239585 w 2460684"/>
                      <a:gd name="connsiteY31" fmla="*/ 3202718 h 7615547"/>
                      <a:gd name="connsiteX32" fmla="*/ 212096 w 2460684"/>
                      <a:gd name="connsiteY32" fmla="*/ 3119757 h 7615547"/>
                      <a:gd name="connsiteX33" fmla="*/ 355368 w 2460684"/>
                      <a:gd name="connsiteY33" fmla="*/ 2177753 h 7615547"/>
                      <a:gd name="connsiteX34" fmla="*/ 12469 w 2460684"/>
                      <a:gd name="connsiteY34" fmla="*/ 834886 h 7615547"/>
                      <a:gd name="connsiteX0" fmla="*/ 12469 w 2460684"/>
                      <a:gd name="connsiteY0" fmla="*/ 834886 h 7615547"/>
                      <a:gd name="connsiteX1" fmla="*/ 236594 w 2460684"/>
                      <a:gd name="connsiteY1" fmla="*/ 590548 h 7615547"/>
                      <a:gd name="connsiteX2" fmla="*/ 165157 w 2460684"/>
                      <a:gd name="connsiteY2" fmla="*/ 588168 h 7615547"/>
                      <a:gd name="connsiteX3" fmla="*/ 286601 w 2460684"/>
                      <a:gd name="connsiteY3" fmla="*/ 483393 h 7615547"/>
                      <a:gd name="connsiteX4" fmla="*/ 281839 w 2460684"/>
                      <a:gd name="connsiteY4" fmla="*/ 326229 h 7615547"/>
                      <a:gd name="connsiteX5" fmla="*/ 238976 w 2460684"/>
                      <a:gd name="connsiteY5" fmla="*/ 233361 h 7615547"/>
                      <a:gd name="connsiteX6" fmla="*/ 303271 w 2460684"/>
                      <a:gd name="connsiteY6" fmla="*/ 169068 h 7615547"/>
                      <a:gd name="connsiteX7" fmla="*/ 329465 w 2460684"/>
                      <a:gd name="connsiteY7" fmla="*/ 0 h 7615547"/>
                      <a:gd name="connsiteX8" fmla="*/ 2001779 w 2460684"/>
                      <a:gd name="connsiteY8" fmla="*/ 844412 h 7615547"/>
                      <a:gd name="connsiteX9" fmla="*/ 2001779 w 2460684"/>
                      <a:gd name="connsiteY9" fmla="*/ 2246808 h 7615547"/>
                      <a:gd name="connsiteX10" fmla="*/ 2115983 w 2460684"/>
                      <a:gd name="connsiteY10" fmla="*/ 7096791 h 7615547"/>
                      <a:gd name="connsiteX11" fmla="*/ 2460684 w 2460684"/>
                      <a:gd name="connsiteY11" fmla="*/ 7500934 h 7615547"/>
                      <a:gd name="connsiteX12" fmla="*/ 2141597 w 2460684"/>
                      <a:gd name="connsiteY12" fmla="*/ 7500934 h 7615547"/>
                      <a:gd name="connsiteX13" fmla="*/ 1827272 w 2460684"/>
                      <a:gd name="connsiteY13" fmla="*/ 7269953 h 7615547"/>
                      <a:gd name="connsiteX14" fmla="*/ 1645707 w 2460684"/>
                      <a:gd name="connsiteY14" fmla="*/ 7465714 h 7615547"/>
                      <a:gd name="connsiteX15" fmla="*/ 1584747 w 2460684"/>
                      <a:gd name="connsiteY15" fmla="*/ 7465523 h 7615547"/>
                      <a:gd name="connsiteX16" fmla="*/ 1479609 w 2460684"/>
                      <a:gd name="connsiteY16" fmla="*/ 7122317 h 7615547"/>
                      <a:gd name="connsiteX17" fmla="*/ 1517708 w 2460684"/>
                      <a:gd name="connsiteY17" fmla="*/ 6879428 h 7615547"/>
                      <a:gd name="connsiteX18" fmla="*/ 1632009 w 2460684"/>
                      <a:gd name="connsiteY18" fmla="*/ 6519859 h 7615547"/>
                      <a:gd name="connsiteX19" fmla="*/ 1634518 w 2460684"/>
                      <a:gd name="connsiteY19" fmla="*/ 5221889 h 7615547"/>
                      <a:gd name="connsiteX20" fmla="*/ 823670 w 2460684"/>
                      <a:gd name="connsiteY20" fmla="*/ 5268607 h 7615547"/>
                      <a:gd name="connsiteX21" fmla="*/ 848578 w 2460684"/>
                      <a:gd name="connsiteY21" fmla="*/ 6450803 h 7615547"/>
                      <a:gd name="connsiteX22" fmla="*/ 1160521 w 2460684"/>
                      <a:gd name="connsiteY22" fmla="*/ 7396159 h 7615547"/>
                      <a:gd name="connsiteX23" fmla="*/ 1160521 w 2460684"/>
                      <a:gd name="connsiteY23" fmla="*/ 7615235 h 7615547"/>
                      <a:gd name="connsiteX24" fmla="*/ 608072 w 2460684"/>
                      <a:gd name="connsiteY24" fmla="*/ 7174704 h 7615547"/>
                      <a:gd name="connsiteX25" fmla="*/ 591710 w 2460684"/>
                      <a:gd name="connsiteY25" fmla="*/ 7377802 h 7615547"/>
                      <a:gd name="connsiteX26" fmla="*/ 560547 w 2460684"/>
                      <a:gd name="connsiteY26" fmla="*/ 7374824 h 7615547"/>
                      <a:gd name="connsiteX27" fmla="*/ 529491 w 2460684"/>
                      <a:gd name="connsiteY27" fmla="*/ 6908004 h 7615547"/>
                      <a:gd name="connsiteX28" fmla="*/ 560447 w 2460684"/>
                      <a:gd name="connsiteY28" fmla="*/ 6586534 h 7615547"/>
                      <a:gd name="connsiteX29" fmla="*/ 327084 w 2460684"/>
                      <a:gd name="connsiteY29" fmla="*/ 5295898 h 7615547"/>
                      <a:gd name="connsiteX30" fmla="*/ 265258 w 2460684"/>
                      <a:gd name="connsiteY30" fmla="*/ 5250829 h 7615547"/>
                      <a:gd name="connsiteX31" fmla="*/ 239585 w 2460684"/>
                      <a:gd name="connsiteY31" fmla="*/ 3202718 h 7615547"/>
                      <a:gd name="connsiteX32" fmla="*/ 212096 w 2460684"/>
                      <a:gd name="connsiteY32" fmla="*/ 3119757 h 7615547"/>
                      <a:gd name="connsiteX33" fmla="*/ 355368 w 2460684"/>
                      <a:gd name="connsiteY33" fmla="*/ 2177753 h 7615547"/>
                      <a:gd name="connsiteX34" fmla="*/ 12469 w 2460684"/>
                      <a:gd name="connsiteY34" fmla="*/ 834886 h 7615547"/>
                      <a:gd name="connsiteX0" fmla="*/ 12469 w 2460684"/>
                      <a:gd name="connsiteY0" fmla="*/ 834886 h 7615547"/>
                      <a:gd name="connsiteX1" fmla="*/ 236594 w 2460684"/>
                      <a:gd name="connsiteY1" fmla="*/ 590548 h 7615547"/>
                      <a:gd name="connsiteX2" fmla="*/ 165157 w 2460684"/>
                      <a:gd name="connsiteY2" fmla="*/ 588168 h 7615547"/>
                      <a:gd name="connsiteX3" fmla="*/ 286601 w 2460684"/>
                      <a:gd name="connsiteY3" fmla="*/ 483393 h 7615547"/>
                      <a:gd name="connsiteX4" fmla="*/ 281839 w 2460684"/>
                      <a:gd name="connsiteY4" fmla="*/ 326229 h 7615547"/>
                      <a:gd name="connsiteX5" fmla="*/ 238976 w 2460684"/>
                      <a:gd name="connsiteY5" fmla="*/ 233361 h 7615547"/>
                      <a:gd name="connsiteX6" fmla="*/ 303271 w 2460684"/>
                      <a:gd name="connsiteY6" fmla="*/ 169068 h 7615547"/>
                      <a:gd name="connsiteX7" fmla="*/ 329465 w 2460684"/>
                      <a:gd name="connsiteY7" fmla="*/ 0 h 7615547"/>
                      <a:gd name="connsiteX8" fmla="*/ 2001779 w 2460684"/>
                      <a:gd name="connsiteY8" fmla="*/ 844412 h 7615547"/>
                      <a:gd name="connsiteX9" fmla="*/ 2001779 w 2460684"/>
                      <a:gd name="connsiteY9" fmla="*/ 2246808 h 7615547"/>
                      <a:gd name="connsiteX10" fmla="*/ 2115983 w 2460684"/>
                      <a:gd name="connsiteY10" fmla="*/ 7096791 h 7615547"/>
                      <a:gd name="connsiteX11" fmla="*/ 2460684 w 2460684"/>
                      <a:gd name="connsiteY11" fmla="*/ 7500934 h 7615547"/>
                      <a:gd name="connsiteX12" fmla="*/ 2141597 w 2460684"/>
                      <a:gd name="connsiteY12" fmla="*/ 7500934 h 7615547"/>
                      <a:gd name="connsiteX13" fmla="*/ 1827272 w 2460684"/>
                      <a:gd name="connsiteY13" fmla="*/ 7269953 h 7615547"/>
                      <a:gd name="connsiteX14" fmla="*/ 1645707 w 2460684"/>
                      <a:gd name="connsiteY14" fmla="*/ 7465714 h 7615547"/>
                      <a:gd name="connsiteX15" fmla="*/ 1584747 w 2460684"/>
                      <a:gd name="connsiteY15" fmla="*/ 7465523 h 7615547"/>
                      <a:gd name="connsiteX16" fmla="*/ 1479609 w 2460684"/>
                      <a:gd name="connsiteY16" fmla="*/ 7122317 h 7615547"/>
                      <a:gd name="connsiteX17" fmla="*/ 1517708 w 2460684"/>
                      <a:gd name="connsiteY17" fmla="*/ 6879428 h 7615547"/>
                      <a:gd name="connsiteX18" fmla="*/ 1632009 w 2460684"/>
                      <a:gd name="connsiteY18" fmla="*/ 6519859 h 7615547"/>
                      <a:gd name="connsiteX19" fmla="*/ 1634518 w 2460684"/>
                      <a:gd name="connsiteY19" fmla="*/ 5221889 h 7615547"/>
                      <a:gd name="connsiteX20" fmla="*/ 823670 w 2460684"/>
                      <a:gd name="connsiteY20" fmla="*/ 5268607 h 7615547"/>
                      <a:gd name="connsiteX21" fmla="*/ 848578 w 2460684"/>
                      <a:gd name="connsiteY21" fmla="*/ 6450803 h 7615547"/>
                      <a:gd name="connsiteX22" fmla="*/ 1160521 w 2460684"/>
                      <a:gd name="connsiteY22" fmla="*/ 7396159 h 7615547"/>
                      <a:gd name="connsiteX23" fmla="*/ 1160521 w 2460684"/>
                      <a:gd name="connsiteY23" fmla="*/ 7615235 h 7615547"/>
                      <a:gd name="connsiteX24" fmla="*/ 608072 w 2460684"/>
                      <a:gd name="connsiteY24" fmla="*/ 7174704 h 7615547"/>
                      <a:gd name="connsiteX25" fmla="*/ 591710 w 2460684"/>
                      <a:gd name="connsiteY25" fmla="*/ 7377802 h 7615547"/>
                      <a:gd name="connsiteX26" fmla="*/ 560547 w 2460684"/>
                      <a:gd name="connsiteY26" fmla="*/ 7374824 h 7615547"/>
                      <a:gd name="connsiteX27" fmla="*/ 529491 w 2460684"/>
                      <a:gd name="connsiteY27" fmla="*/ 6908004 h 7615547"/>
                      <a:gd name="connsiteX28" fmla="*/ 560447 w 2460684"/>
                      <a:gd name="connsiteY28" fmla="*/ 6586534 h 7615547"/>
                      <a:gd name="connsiteX29" fmla="*/ 327084 w 2460684"/>
                      <a:gd name="connsiteY29" fmla="*/ 5295898 h 7615547"/>
                      <a:gd name="connsiteX30" fmla="*/ 265258 w 2460684"/>
                      <a:gd name="connsiteY30" fmla="*/ 5250829 h 7615547"/>
                      <a:gd name="connsiteX31" fmla="*/ 239585 w 2460684"/>
                      <a:gd name="connsiteY31" fmla="*/ 3202718 h 7615547"/>
                      <a:gd name="connsiteX32" fmla="*/ 212096 w 2460684"/>
                      <a:gd name="connsiteY32" fmla="*/ 3119757 h 7615547"/>
                      <a:gd name="connsiteX33" fmla="*/ 355368 w 2460684"/>
                      <a:gd name="connsiteY33" fmla="*/ 2177753 h 7615547"/>
                      <a:gd name="connsiteX34" fmla="*/ 12469 w 2460684"/>
                      <a:gd name="connsiteY34" fmla="*/ 834886 h 7615547"/>
                      <a:gd name="connsiteX0" fmla="*/ 12469 w 2534681"/>
                      <a:gd name="connsiteY0" fmla="*/ 834886 h 7615547"/>
                      <a:gd name="connsiteX1" fmla="*/ 236594 w 2534681"/>
                      <a:gd name="connsiteY1" fmla="*/ 590548 h 7615547"/>
                      <a:gd name="connsiteX2" fmla="*/ 165157 w 2534681"/>
                      <a:gd name="connsiteY2" fmla="*/ 588168 h 7615547"/>
                      <a:gd name="connsiteX3" fmla="*/ 286601 w 2534681"/>
                      <a:gd name="connsiteY3" fmla="*/ 483393 h 7615547"/>
                      <a:gd name="connsiteX4" fmla="*/ 281839 w 2534681"/>
                      <a:gd name="connsiteY4" fmla="*/ 326229 h 7615547"/>
                      <a:gd name="connsiteX5" fmla="*/ 238976 w 2534681"/>
                      <a:gd name="connsiteY5" fmla="*/ 233361 h 7615547"/>
                      <a:gd name="connsiteX6" fmla="*/ 303271 w 2534681"/>
                      <a:gd name="connsiteY6" fmla="*/ 169068 h 7615547"/>
                      <a:gd name="connsiteX7" fmla="*/ 329465 w 2534681"/>
                      <a:gd name="connsiteY7" fmla="*/ 0 h 7615547"/>
                      <a:gd name="connsiteX8" fmla="*/ 2001779 w 2534681"/>
                      <a:gd name="connsiteY8" fmla="*/ 844412 h 7615547"/>
                      <a:gd name="connsiteX9" fmla="*/ 2001779 w 2534681"/>
                      <a:gd name="connsiteY9" fmla="*/ 2246808 h 7615547"/>
                      <a:gd name="connsiteX10" fmla="*/ 2115983 w 2534681"/>
                      <a:gd name="connsiteY10" fmla="*/ 7096791 h 7615547"/>
                      <a:gd name="connsiteX11" fmla="*/ 2460684 w 2534681"/>
                      <a:gd name="connsiteY11" fmla="*/ 7500934 h 7615547"/>
                      <a:gd name="connsiteX12" fmla="*/ 2141597 w 2534681"/>
                      <a:gd name="connsiteY12" fmla="*/ 7500934 h 7615547"/>
                      <a:gd name="connsiteX13" fmla="*/ 1827272 w 2534681"/>
                      <a:gd name="connsiteY13" fmla="*/ 7269953 h 7615547"/>
                      <a:gd name="connsiteX14" fmla="*/ 1645707 w 2534681"/>
                      <a:gd name="connsiteY14" fmla="*/ 7465714 h 7615547"/>
                      <a:gd name="connsiteX15" fmla="*/ 1584747 w 2534681"/>
                      <a:gd name="connsiteY15" fmla="*/ 7465523 h 7615547"/>
                      <a:gd name="connsiteX16" fmla="*/ 1479609 w 2534681"/>
                      <a:gd name="connsiteY16" fmla="*/ 7122317 h 7615547"/>
                      <a:gd name="connsiteX17" fmla="*/ 1517708 w 2534681"/>
                      <a:gd name="connsiteY17" fmla="*/ 6879428 h 7615547"/>
                      <a:gd name="connsiteX18" fmla="*/ 1632009 w 2534681"/>
                      <a:gd name="connsiteY18" fmla="*/ 6519859 h 7615547"/>
                      <a:gd name="connsiteX19" fmla="*/ 1634518 w 2534681"/>
                      <a:gd name="connsiteY19" fmla="*/ 5221889 h 7615547"/>
                      <a:gd name="connsiteX20" fmla="*/ 823670 w 2534681"/>
                      <a:gd name="connsiteY20" fmla="*/ 5268607 h 7615547"/>
                      <a:gd name="connsiteX21" fmla="*/ 848578 w 2534681"/>
                      <a:gd name="connsiteY21" fmla="*/ 6450803 h 7615547"/>
                      <a:gd name="connsiteX22" fmla="*/ 1160521 w 2534681"/>
                      <a:gd name="connsiteY22" fmla="*/ 7396159 h 7615547"/>
                      <a:gd name="connsiteX23" fmla="*/ 1160521 w 2534681"/>
                      <a:gd name="connsiteY23" fmla="*/ 7615235 h 7615547"/>
                      <a:gd name="connsiteX24" fmla="*/ 608072 w 2534681"/>
                      <a:gd name="connsiteY24" fmla="*/ 7174704 h 7615547"/>
                      <a:gd name="connsiteX25" fmla="*/ 591710 w 2534681"/>
                      <a:gd name="connsiteY25" fmla="*/ 7377802 h 7615547"/>
                      <a:gd name="connsiteX26" fmla="*/ 560547 w 2534681"/>
                      <a:gd name="connsiteY26" fmla="*/ 7374824 h 7615547"/>
                      <a:gd name="connsiteX27" fmla="*/ 529491 w 2534681"/>
                      <a:gd name="connsiteY27" fmla="*/ 6908004 h 7615547"/>
                      <a:gd name="connsiteX28" fmla="*/ 560447 w 2534681"/>
                      <a:gd name="connsiteY28" fmla="*/ 6586534 h 7615547"/>
                      <a:gd name="connsiteX29" fmla="*/ 327084 w 2534681"/>
                      <a:gd name="connsiteY29" fmla="*/ 5295898 h 7615547"/>
                      <a:gd name="connsiteX30" fmla="*/ 265258 w 2534681"/>
                      <a:gd name="connsiteY30" fmla="*/ 5250829 h 7615547"/>
                      <a:gd name="connsiteX31" fmla="*/ 239585 w 2534681"/>
                      <a:gd name="connsiteY31" fmla="*/ 3202718 h 7615547"/>
                      <a:gd name="connsiteX32" fmla="*/ 212096 w 2534681"/>
                      <a:gd name="connsiteY32" fmla="*/ 3119757 h 7615547"/>
                      <a:gd name="connsiteX33" fmla="*/ 355368 w 2534681"/>
                      <a:gd name="connsiteY33" fmla="*/ 2177753 h 7615547"/>
                      <a:gd name="connsiteX34" fmla="*/ 12469 w 2534681"/>
                      <a:gd name="connsiteY34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004064 w 2524068"/>
                      <a:gd name="connsiteY10" fmla="*/ 6756273 h 7615547"/>
                      <a:gd name="connsiteX11" fmla="*/ 2460684 w 2524068"/>
                      <a:gd name="connsiteY11" fmla="*/ 7500934 h 7615547"/>
                      <a:gd name="connsiteX12" fmla="*/ 2141597 w 2524068"/>
                      <a:gd name="connsiteY12" fmla="*/ 7500934 h 7615547"/>
                      <a:gd name="connsiteX13" fmla="*/ 1827272 w 2524068"/>
                      <a:gd name="connsiteY13" fmla="*/ 7269953 h 7615547"/>
                      <a:gd name="connsiteX14" fmla="*/ 1645707 w 2524068"/>
                      <a:gd name="connsiteY14" fmla="*/ 7465714 h 7615547"/>
                      <a:gd name="connsiteX15" fmla="*/ 1584747 w 2524068"/>
                      <a:gd name="connsiteY15" fmla="*/ 7465523 h 7615547"/>
                      <a:gd name="connsiteX16" fmla="*/ 1479609 w 2524068"/>
                      <a:gd name="connsiteY16" fmla="*/ 7122317 h 7615547"/>
                      <a:gd name="connsiteX17" fmla="*/ 1517708 w 2524068"/>
                      <a:gd name="connsiteY17" fmla="*/ 6879428 h 7615547"/>
                      <a:gd name="connsiteX18" fmla="*/ 1632009 w 2524068"/>
                      <a:gd name="connsiteY18" fmla="*/ 6519859 h 7615547"/>
                      <a:gd name="connsiteX19" fmla="*/ 1634518 w 2524068"/>
                      <a:gd name="connsiteY19" fmla="*/ 5221889 h 7615547"/>
                      <a:gd name="connsiteX20" fmla="*/ 823670 w 2524068"/>
                      <a:gd name="connsiteY20" fmla="*/ 5268607 h 7615547"/>
                      <a:gd name="connsiteX21" fmla="*/ 848578 w 2524068"/>
                      <a:gd name="connsiteY21" fmla="*/ 6450803 h 7615547"/>
                      <a:gd name="connsiteX22" fmla="*/ 1160521 w 2524068"/>
                      <a:gd name="connsiteY22" fmla="*/ 7396159 h 7615547"/>
                      <a:gd name="connsiteX23" fmla="*/ 1160521 w 2524068"/>
                      <a:gd name="connsiteY23" fmla="*/ 7615235 h 7615547"/>
                      <a:gd name="connsiteX24" fmla="*/ 608072 w 2524068"/>
                      <a:gd name="connsiteY24" fmla="*/ 7174704 h 7615547"/>
                      <a:gd name="connsiteX25" fmla="*/ 591710 w 2524068"/>
                      <a:gd name="connsiteY25" fmla="*/ 7377802 h 7615547"/>
                      <a:gd name="connsiteX26" fmla="*/ 560547 w 2524068"/>
                      <a:gd name="connsiteY26" fmla="*/ 7374824 h 7615547"/>
                      <a:gd name="connsiteX27" fmla="*/ 529491 w 2524068"/>
                      <a:gd name="connsiteY27" fmla="*/ 6908004 h 7615547"/>
                      <a:gd name="connsiteX28" fmla="*/ 560447 w 2524068"/>
                      <a:gd name="connsiteY28" fmla="*/ 6586534 h 7615547"/>
                      <a:gd name="connsiteX29" fmla="*/ 327084 w 2524068"/>
                      <a:gd name="connsiteY29" fmla="*/ 5295898 h 7615547"/>
                      <a:gd name="connsiteX30" fmla="*/ 265258 w 2524068"/>
                      <a:gd name="connsiteY30" fmla="*/ 5250829 h 7615547"/>
                      <a:gd name="connsiteX31" fmla="*/ 239585 w 2524068"/>
                      <a:gd name="connsiteY31" fmla="*/ 3202718 h 7615547"/>
                      <a:gd name="connsiteX32" fmla="*/ 212096 w 2524068"/>
                      <a:gd name="connsiteY32" fmla="*/ 3119757 h 7615547"/>
                      <a:gd name="connsiteX33" fmla="*/ 355368 w 2524068"/>
                      <a:gd name="connsiteY33" fmla="*/ 2177753 h 7615547"/>
                      <a:gd name="connsiteX34" fmla="*/ 12469 w 2524068"/>
                      <a:gd name="connsiteY34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1998721 w 2524068"/>
                      <a:gd name="connsiteY10" fmla="*/ 5093491 h 7615547"/>
                      <a:gd name="connsiteX11" fmla="*/ 2004064 w 2524068"/>
                      <a:gd name="connsiteY11" fmla="*/ 6756273 h 7615547"/>
                      <a:gd name="connsiteX12" fmla="*/ 2460684 w 2524068"/>
                      <a:gd name="connsiteY12" fmla="*/ 7500934 h 7615547"/>
                      <a:gd name="connsiteX13" fmla="*/ 2141597 w 2524068"/>
                      <a:gd name="connsiteY13" fmla="*/ 7500934 h 7615547"/>
                      <a:gd name="connsiteX14" fmla="*/ 1827272 w 2524068"/>
                      <a:gd name="connsiteY14" fmla="*/ 7269953 h 7615547"/>
                      <a:gd name="connsiteX15" fmla="*/ 1645707 w 2524068"/>
                      <a:gd name="connsiteY15" fmla="*/ 7465714 h 7615547"/>
                      <a:gd name="connsiteX16" fmla="*/ 1584747 w 2524068"/>
                      <a:gd name="connsiteY16" fmla="*/ 7465523 h 7615547"/>
                      <a:gd name="connsiteX17" fmla="*/ 1479609 w 2524068"/>
                      <a:gd name="connsiteY17" fmla="*/ 7122317 h 7615547"/>
                      <a:gd name="connsiteX18" fmla="*/ 1517708 w 2524068"/>
                      <a:gd name="connsiteY18" fmla="*/ 6879428 h 7615547"/>
                      <a:gd name="connsiteX19" fmla="*/ 1632009 w 2524068"/>
                      <a:gd name="connsiteY19" fmla="*/ 6519859 h 7615547"/>
                      <a:gd name="connsiteX20" fmla="*/ 1634518 w 2524068"/>
                      <a:gd name="connsiteY20" fmla="*/ 5221889 h 7615547"/>
                      <a:gd name="connsiteX21" fmla="*/ 823670 w 2524068"/>
                      <a:gd name="connsiteY21" fmla="*/ 5268607 h 7615547"/>
                      <a:gd name="connsiteX22" fmla="*/ 848578 w 2524068"/>
                      <a:gd name="connsiteY22" fmla="*/ 6450803 h 7615547"/>
                      <a:gd name="connsiteX23" fmla="*/ 1160521 w 2524068"/>
                      <a:gd name="connsiteY23" fmla="*/ 7396159 h 7615547"/>
                      <a:gd name="connsiteX24" fmla="*/ 1160521 w 2524068"/>
                      <a:gd name="connsiteY24" fmla="*/ 7615235 h 7615547"/>
                      <a:gd name="connsiteX25" fmla="*/ 608072 w 2524068"/>
                      <a:gd name="connsiteY25" fmla="*/ 7174704 h 7615547"/>
                      <a:gd name="connsiteX26" fmla="*/ 591710 w 2524068"/>
                      <a:gd name="connsiteY26" fmla="*/ 7377802 h 7615547"/>
                      <a:gd name="connsiteX27" fmla="*/ 560547 w 2524068"/>
                      <a:gd name="connsiteY27" fmla="*/ 7374824 h 7615547"/>
                      <a:gd name="connsiteX28" fmla="*/ 529491 w 2524068"/>
                      <a:gd name="connsiteY28" fmla="*/ 6908004 h 7615547"/>
                      <a:gd name="connsiteX29" fmla="*/ 560447 w 2524068"/>
                      <a:gd name="connsiteY29" fmla="*/ 6586534 h 7615547"/>
                      <a:gd name="connsiteX30" fmla="*/ 327084 w 2524068"/>
                      <a:gd name="connsiteY30" fmla="*/ 5295898 h 7615547"/>
                      <a:gd name="connsiteX31" fmla="*/ 265258 w 2524068"/>
                      <a:gd name="connsiteY31" fmla="*/ 5250829 h 7615547"/>
                      <a:gd name="connsiteX32" fmla="*/ 239585 w 2524068"/>
                      <a:gd name="connsiteY32" fmla="*/ 3202718 h 7615547"/>
                      <a:gd name="connsiteX33" fmla="*/ 212096 w 2524068"/>
                      <a:gd name="connsiteY33" fmla="*/ 3119757 h 7615547"/>
                      <a:gd name="connsiteX34" fmla="*/ 355368 w 2524068"/>
                      <a:gd name="connsiteY34" fmla="*/ 2177753 h 7615547"/>
                      <a:gd name="connsiteX35" fmla="*/ 12469 w 2524068"/>
                      <a:gd name="connsiteY35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4447 h 7615547"/>
                      <a:gd name="connsiteX11" fmla="*/ 2004064 w 2524068"/>
                      <a:gd name="connsiteY11" fmla="*/ 6756273 h 7615547"/>
                      <a:gd name="connsiteX12" fmla="*/ 2460684 w 2524068"/>
                      <a:gd name="connsiteY12" fmla="*/ 7500934 h 7615547"/>
                      <a:gd name="connsiteX13" fmla="*/ 2141597 w 2524068"/>
                      <a:gd name="connsiteY13" fmla="*/ 7500934 h 7615547"/>
                      <a:gd name="connsiteX14" fmla="*/ 1827272 w 2524068"/>
                      <a:gd name="connsiteY14" fmla="*/ 7269953 h 7615547"/>
                      <a:gd name="connsiteX15" fmla="*/ 1645707 w 2524068"/>
                      <a:gd name="connsiteY15" fmla="*/ 7465714 h 7615547"/>
                      <a:gd name="connsiteX16" fmla="*/ 1584747 w 2524068"/>
                      <a:gd name="connsiteY16" fmla="*/ 7465523 h 7615547"/>
                      <a:gd name="connsiteX17" fmla="*/ 1479609 w 2524068"/>
                      <a:gd name="connsiteY17" fmla="*/ 7122317 h 7615547"/>
                      <a:gd name="connsiteX18" fmla="*/ 1517708 w 2524068"/>
                      <a:gd name="connsiteY18" fmla="*/ 6879428 h 7615547"/>
                      <a:gd name="connsiteX19" fmla="*/ 1632009 w 2524068"/>
                      <a:gd name="connsiteY19" fmla="*/ 6519859 h 7615547"/>
                      <a:gd name="connsiteX20" fmla="*/ 1634518 w 2524068"/>
                      <a:gd name="connsiteY20" fmla="*/ 5221889 h 7615547"/>
                      <a:gd name="connsiteX21" fmla="*/ 823670 w 2524068"/>
                      <a:gd name="connsiteY21" fmla="*/ 5268607 h 7615547"/>
                      <a:gd name="connsiteX22" fmla="*/ 848578 w 2524068"/>
                      <a:gd name="connsiteY22" fmla="*/ 6450803 h 7615547"/>
                      <a:gd name="connsiteX23" fmla="*/ 1160521 w 2524068"/>
                      <a:gd name="connsiteY23" fmla="*/ 7396159 h 7615547"/>
                      <a:gd name="connsiteX24" fmla="*/ 1160521 w 2524068"/>
                      <a:gd name="connsiteY24" fmla="*/ 7615235 h 7615547"/>
                      <a:gd name="connsiteX25" fmla="*/ 608072 w 2524068"/>
                      <a:gd name="connsiteY25" fmla="*/ 7174704 h 7615547"/>
                      <a:gd name="connsiteX26" fmla="*/ 591710 w 2524068"/>
                      <a:gd name="connsiteY26" fmla="*/ 7377802 h 7615547"/>
                      <a:gd name="connsiteX27" fmla="*/ 560547 w 2524068"/>
                      <a:gd name="connsiteY27" fmla="*/ 7374824 h 7615547"/>
                      <a:gd name="connsiteX28" fmla="*/ 529491 w 2524068"/>
                      <a:gd name="connsiteY28" fmla="*/ 6908004 h 7615547"/>
                      <a:gd name="connsiteX29" fmla="*/ 560447 w 2524068"/>
                      <a:gd name="connsiteY29" fmla="*/ 6586534 h 7615547"/>
                      <a:gd name="connsiteX30" fmla="*/ 327084 w 2524068"/>
                      <a:gd name="connsiteY30" fmla="*/ 5295898 h 7615547"/>
                      <a:gd name="connsiteX31" fmla="*/ 265258 w 2524068"/>
                      <a:gd name="connsiteY31" fmla="*/ 5250829 h 7615547"/>
                      <a:gd name="connsiteX32" fmla="*/ 239585 w 2524068"/>
                      <a:gd name="connsiteY32" fmla="*/ 3202718 h 7615547"/>
                      <a:gd name="connsiteX33" fmla="*/ 212096 w 2524068"/>
                      <a:gd name="connsiteY33" fmla="*/ 3119757 h 7615547"/>
                      <a:gd name="connsiteX34" fmla="*/ 355368 w 2524068"/>
                      <a:gd name="connsiteY34" fmla="*/ 2177753 h 7615547"/>
                      <a:gd name="connsiteX35" fmla="*/ 12469 w 2524068"/>
                      <a:gd name="connsiteY35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4447 h 7615547"/>
                      <a:gd name="connsiteX11" fmla="*/ 2189221 w 2524068"/>
                      <a:gd name="connsiteY11" fmla="*/ 5403053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4447 h 7615547"/>
                      <a:gd name="connsiteX11" fmla="*/ 2103496 w 2524068"/>
                      <a:gd name="connsiteY11" fmla="*/ 5153021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4447 h 7615547"/>
                      <a:gd name="connsiteX11" fmla="*/ 2103496 w 2524068"/>
                      <a:gd name="connsiteY11" fmla="*/ 5153021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4447 h 7615547"/>
                      <a:gd name="connsiteX11" fmla="*/ 2103496 w 2524068"/>
                      <a:gd name="connsiteY11" fmla="*/ 5153021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4447 h 7615547"/>
                      <a:gd name="connsiteX11" fmla="*/ 2110640 w 2524068"/>
                      <a:gd name="connsiteY11" fmla="*/ 5155402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4447 h 7615547"/>
                      <a:gd name="connsiteX11" fmla="*/ 2110640 w 2524068"/>
                      <a:gd name="connsiteY11" fmla="*/ 5155402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4447 h 7615547"/>
                      <a:gd name="connsiteX11" fmla="*/ 2110640 w 2524068"/>
                      <a:gd name="connsiteY11" fmla="*/ 5155402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9209 h 7615547"/>
                      <a:gd name="connsiteX11" fmla="*/ 2110640 w 2524068"/>
                      <a:gd name="connsiteY11" fmla="*/ 5155402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9209 h 7615547"/>
                      <a:gd name="connsiteX11" fmla="*/ 2110640 w 2524068"/>
                      <a:gd name="connsiteY11" fmla="*/ 5155402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9209 h 7615547"/>
                      <a:gd name="connsiteX11" fmla="*/ 2103496 w 2524068"/>
                      <a:gd name="connsiteY11" fmla="*/ 5155402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9209 h 7615547"/>
                      <a:gd name="connsiteX11" fmla="*/ 2103496 w 2524068"/>
                      <a:gd name="connsiteY11" fmla="*/ 5155402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9209 h 7615547"/>
                      <a:gd name="connsiteX11" fmla="*/ 2082065 w 2524068"/>
                      <a:gd name="connsiteY11" fmla="*/ 5155402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4068"/>
                      <a:gd name="connsiteY0" fmla="*/ 834886 h 7615547"/>
                      <a:gd name="connsiteX1" fmla="*/ 236594 w 2524068"/>
                      <a:gd name="connsiteY1" fmla="*/ 590548 h 7615547"/>
                      <a:gd name="connsiteX2" fmla="*/ 165157 w 2524068"/>
                      <a:gd name="connsiteY2" fmla="*/ 588168 h 7615547"/>
                      <a:gd name="connsiteX3" fmla="*/ 286601 w 2524068"/>
                      <a:gd name="connsiteY3" fmla="*/ 483393 h 7615547"/>
                      <a:gd name="connsiteX4" fmla="*/ 281839 w 2524068"/>
                      <a:gd name="connsiteY4" fmla="*/ 326229 h 7615547"/>
                      <a:gd name="connsiteX5" fmla="*/ 238976 w 2524068"/>
                      <a:gd name="connsiteY5" fmla="*/ 233361 h 7615547"/>
                      <a:gd name="connsiteX6" fmla="*/ 303271 w 2524068"/>
                      <a:gd name="connsiteY6" fmla="*/ 169068 h 7615547"/>
                      <a:gd name="connsiteX7" fmla="*/ 329465 w 2524068"/>
                      <a:gd name="connsiteY7" fmla="*/ 0 h 7615547"/>
                      <a:gd name="connsiteX8" fmla="*/ 2001779 w 2524068"/>
                      <a:gd name="connsiteY8" fmla="*/ 844412 h 7615547"/>
                      <a:gd name="connsiteX9" fmla="*/ 2001779 w 2524068"/>
                      <a:gd name="connsiteY9" fmla="*/ 2246808 h 7615547"/>
                      <a:gd name="connsiteX10" fmla="*/ 2198746 w 2524068"/>
                      <a:gd name="connsiteY10" fmla="*/ 5129209 h 7615547"/>
                      <a:gd name="connsiteX11" fmla="*/ 2103496 w 2524068"/>
                      <a:gd name="connsiteY11" fmla="*/ 5160164 h 7615547"/>
                      <a:gd name="connsiteX12" fmla="*/ 2004064 w 2524068"/>
                      <a:gd name="connsiteY12" fmla="*/ 6756273 h 7615547"/>
                      <a:gd name="connsiteX13" fmla="*/ 2460684 w 2524068"/>
                      <a:gd name="connsiteY13" fmla="*/ 7500934 h 7615547"/>
                      <a:gd name="connsiteX14" fmla="*/ 2141597 w 2524068"/>
                      <a:gd name="connsiteY14" fmla="*/ 7500934 h 7615547"/>
                      <a:gd name="connsiteX15" fmla="*/ 1827272 w 2524068"/>
                      <a:gd name="connsiteY15" fmla="*/ 7269953 h 7615547"/>
                      <a:gd name="connsiteX16" fmla="*/ 1645707 w 2524068"/>
                      <a:gd name="connsiteY16" fmla="*/ 7465714 h 7615547"/>
                      <a:gd name="connsiteX17" fmla="*/ 1584747 w 2524068"/>
                      <a:gd name="connsiteY17" fmla="*/ 7465523 h 7615547"/>
                      <a:gd name="connsiteX18" fmla="*/ 1479609 w 2524068"/>
                      <a:gd name="connsiteY18" fmla="*/ 7122317 h 7615547"/>
                      <a:gd name="connsiteX19" fmla="*/ 1517708 w 2524068"/>
                      <a:gd name="connsiteY19" fmla="*/ 6879428 h 7615547"/>
                      <a:gd name="connsiteX20" fmla="*/ 1632009 w 2524068"/>
                      <a:gd name="connsiteY20" fmla="*/ 6519859 h 7615547"/>
                      <a:gd name="connsiteX21" fmla="*/ 1634518 w 2524068"/>
                      <a:gd name="connsiteY21" fmla="*/ 5221889 h 7615547"/>
                      <a:gd name="connsiteX22" fmla="*/ 823670 w 2524068"/>
                      <a:gd name="connsiteY22" fmla="*/ 5268607 h 7615547"/>
                      <a:gd name="connsiteX23" fmla="*/ 848578 w 2524068"/>
                      <a:gd name="connsiteY23" fmla="*/ 6450803 h 7615547"/>
                      <a:gd name="connsiteX24" fmla="*/ 1160521 w 2524068"/>
                      <a:gd name="connsiteY24" fmla="*/ 7396159 h 7615547"/>
                      <a:gd name="connsiteX25" fmla="*/ 1160521 w 2524068"/>
                      <a:gd name="connsiteY25" fmla="*/ 7615235 h 7615547"/>
                      <a:gd name="connsiteX26" fmla="*/ 608072 w 2524068"/>
                      <a:gd name="connsiteY26" fmla="*/ 7174704 h 7615547"/>
                      <a:gd name="connsiteX27" fmla="*/ 591710 w 2524068"/>
                      <a:gd name="connsiteY27" fmla="*/ 7377802 h 7615547"/>
                      <a:gd name="connsiteX28" fmla="*/ 560547 w 2524068"/>
                      <a:gd name="connsiteY28" fmla="*/ 7374824 h 7615547"/>
                      <a:gd name="connsiteX29" fmla="*/ 529491 w 2524068"/>
                      <a:gd name="connsiteY29" fmla="*/ 6908004 h 7615547"/>
                      <a:gd name="connsiteX30" fmla="*/ 560447 w 2524068"/>
                      <a:gd name="connsiteY30" fmla="*/ 6586534 h 7615547"/>
                      <a:gd name="connsiteX31" fmla="*/ 327084 w 2524068"/>
                      <a:gd name="connsiteY31" fmla="*/ 5295898 h 7615547"/>
                      <a:gd name="connsiteX32" fmla="*/ 265258 w 2524068"/>
                      <a:gd name="connsiteY32" fmla="*/ 5250829 h 7615547"/>
                      <a:gd name="connsiteX33" fmla="*/ 239585 w 2524068"/>
                      <a:gd name="connsiteY33" fmla="*/ 3202718 h 7615547"/>
                      <a:gd name="connsiteX34" fmla="*/ 212096 w 2524068"/>
                      <a:gd name="connsiteY34" fmla="*/ 3119757 h 7615547"/>
                      <a:gd name="connsiteX35" fmla="*/ 355368 w 2524068"/>
                      <a:gd name="connsiteY35" fmla="*/ 2177753 h 7615547"/>
                      <a:gd name="connsiteX36" fmla="*/ 12469 w 2524068"/>
                      <a:gd name="connsiteY36" fmla="*/ 834886 h 7615547"/>
                      <a:gd name="connsiteX0" fmla="*/ 12469 w 2525054"/>
                      <a:gd name="connsiteY0" fmla="*/ 834886 h 7615547"/>
                      <a:gd name="connsiteX1" fmla="*/ 236594 w 2525054"/>
                      <a:gd name="connsiteY1" fmla="*/ 590548 h 7615547"/>
                      <a:gd name="connsiteX2" fmla="*/ 165157 w 2525054"/>
                      <a:gd name="connsiteY2" fmla="*/ 588168 h 7615547"/>
                      <a:gd name="connsiteX3" fmla="*/ 286601 w 2525054"/>
                      <a:gd name="connsiteY3" fmla="*/ 483393 h 7615547"/>
                      <a:gd name="connsiteX4" fmla="*/ 281839 w 2525054"/>
                      <a:gd name="connsiteY4" fmla="*/ 326229 h 7615547"/>
                      <a:gd name="connsiteX5" fmla="*/ 238976 w 2525054"/>
                      <a:gd name="connsiteY5" fmla="*/ 233361 h 7615547"/>
                      <a:gd name="connsiteX6" fmla="*/ 303271 w 2525054"/>
                      <a:gd name="connsiteY6" fmla="*/ 169068 h 7615547"/>
                      <a:gd name="connsiteX7" fmla="*/ 329465 w 2525054"/>
                      <a:gd name="connsiteY7" fmla="*/ 0 h 7615547"/>
                      <a:gd name="connsiteX8" fmla="*/ 2001779 w 2525054"/>
                      <a:gd name="connsiteY8" fmla="*/ 844412 h 7615547"/>
                      <a:gd name="connsiteX9" fmla="*/ 2001779 w 2525054"/>
                      <a:gd name="connsiteY9" fmla="*/ 2246808 h 7615547"/>
                      <a:gd name="connsiteX10" fmla="*/ 2198746 w 2525054"/>
                      <a:gd name="connsiteY10" fmla="*/ 5129209 h 7615547"/>
                      <a:gd name="connsiteX11" fmla="*/ 2103496 w 2525054"/>
                      <a:gd name="connsiteY11" fmla="*/ 5160164 h 7615547"/>
                      <a:gd name="connsiteX12" fmla="*/ 2015970 w 2525054"/>
                      <a:gd name="connsiteY12" fmla="*/ 6758654 h 7615547"/>
                      <a:gd name="connsiteX13" fmla="*/ 2460684 w 2525054"/>
                      <a:gd name="connsiteY13" fmla="*/ 7500934 h 7615547"/>
                      <a:gd name="connsiteX14" fmla="*/ 2141597 w 2525054"/>
                      <a:gd name="connsiteY14" fmla="*/ 7500934 h 7615547"/>
                      <a:gd name="connsiteX15" fmla="*/ 1827272 w 2525054"/>
                      <a:gd name="connsiteY15" fmla="*/ 7269953 h 7615547"/>
                      <a:gd name="connsiteX16" fmla="*/ 1645707 w 2525054"/>
                      <a:gd name="connsiteY16" fmla="*/ 7465714 h 7615547"/>
                      <a:gd name="connsiteX17" fmla="*/ 1584747 w 2525054"/>
                      <a:gd name="connsiteY17" fmla="*/ 7465523 h 7615547"/>
                      <a:gd name="connsiteX18" fmla="*/ 1479609 w 2525054"/>
                      <a:gd name="connsiteY18" fmla="*/ 7122317 h 7615547"/>
                      <a:gd name="connsiteX19" fmla="*/ 1517708 w 2525054"/>
                      <a:gd name="connsiteY19" fmla="*/ 6879428 h 7615547"/>
                      <a:gd name="connsiteX20" fmla="*/ 1632009 w 2525054"/>
                      <a:gd name="connsiteY20" fmla="*/ 6519859 h 7615547"/>
                      <a:gd name="connsiteX21" fmla="*/ 1634518 w 2525054"/>
                      <a:gd name="connsiteY21" fmla="*/ 5221889 h 7615547"/>
                      <a:gd name="connsiteX22" fmla="*/ 823670 w 2525054"/>
                      <a:gd name="connsiteY22" fmla="*/ 5268607 h 7615547"/>
                      <a:gd name="connsiteX23" fmla="*/ 848578 w 2525054"/>
                      <a:gd name="connsiteY23" fmla="*/ 6450803 h 7615547"/>
                      <a:gd name="connsiteX24" fmla="*/ 1160521 w 2525054"/>
                      <a:gd name="connsiteY24" fmla="*/ 7396159 h 7615547"/>
                      <a:gd name="connsiteX25" fmla="*/ 1160521 w 2525054"/>
                      <a:gd name="connsiteY25" fmla="*/ 7615235 h 7615547"/>
                      <a:gd name="connsiteX26" fmla="*/ 608072 w 2525054"/>
                      <a:gd name="connsiteY26" fmla="*/ 7174704 h 7615547"/>
                      <a:gd name="connsiteX27" fmla="*/ 591710 w 2525054"/>
                      <a:gd name="connsiteY27" fmla="*/ 7377802 h 7615547"/>
                      <a:gd name="connsiteX28" fmla="*/ 560547 w 2525054"/>
                      <a:gd name="connsiteY28" fmla="*/ 7374824 h 7615547"/>
                      <a:gd name="connsiteX29" fmla="*/ 529491 w 2525054"/>
                      <a:gd name="connsiteY29" fmla="*/ 6908004 h 7615547"/>
                      <a:gd name="connsiteX30" fmla="*/ 560447 w 2525054"/>
                      <a:gd name="connsiteY30" fmla="*/ 6586534 h 7615547"/>
                      <a:gd name="connsiteX31" fmla="*/ 327084 w 2525054"/>
                      <a:gd name="connsiteY31" fmla="*/ 5295898 h 7615547"/>
                      <a:gd name="connsiteX32" fmla="*/ 265258 w 2525054"/>
                      <a:gd name="connsiteY32" fmla="*/ 5250829 h 7615547"/>
                      <a:gd name="connsiteX33" fmla="*/ 239585 w 2525054"/>
                      <a:gd name="connsiteY33" fmla="*/ 3202718 h 7615547"/>
                      <a:gd name="connsiteX34" fmla="*/ 212096 w 2525054"/>
                      <a:gd name="connsiteY34" fmla="*/ 3119757 h 7615547"/>
                      <a:gd name="connsiteX35" fmla="*/ 355368 w 2525054"/>
                      <a:gd name="connsiteY35" fmla="*/ 2177753 h 7615547"/>
                      <a:gd name="connsiteX36" fmla="*/ 12469 w 2525054"/>
                      <a:gd name="connsiteY36" fmla="*/ 834886 h 7615547"/>
                      <a:gd name="connsiteX0" fmla="*/ 12469 w 2525054"/>
                      <a:gd name="connsiteY0" fmla="*/ 834886 h 7615547"/>
                      <a:gd name="connsiteX1" fmla="*/ 236594 w 2525054"/>
                      <a:gd name="connsiteY1" fmla="*/ 590548 h 7615547"/>
                      <a:gd name="connsiteX2" fmla="*/ 165157 w 2525054"/>
                      <a:gd name="connsiteY2" fmla="*/ 588168 h 7615547"/>
                      <a:gd name="connsiteX3" fmla="*/ 286601 w 2525054"/>
                      <a:gd name="connsiteY3" fmla="*/ 483393 h 7615547"/>
                      <a:gd name="connsiteX4" fmla="*/ 281839 w 2525054"/>
                      <a:gd name="connsiteY4" fmla="*/ 326229 h 7615547"/>
                      <a:gd name="connsiteX5" fmla="*/ 238976 w 2525054"/>
                      <a:gd name="connsiteY5" fmla="*/ 233361 h 7615547"/>
                      <a:gd name="connsiteX6" fmla="*/ 303271 w 2525054"/>
                      <a:gd name="connsiteY6" fmla="*/ 169068 h 7615547"/>
                      <a:gd name="connsiteX7" fmla="*/ 329465 w 2525054"/>
                      <a:gd name="connsiteY7" fmla="*/ 0 h 7615547"/>
                      <a:gd name="connsiteX8" fmla="*/ 2001779 w 2525054"/>
                      <a:gd name="connsiteY8" fmla="*/ 844412 h 7615547"/>
                      <a:gd name="connsiteX9" fmla="*/ 2001779 w 2525054"/>
                      <a:gd name="connsiteY9" fmla="*/ 2246808 h 7615547"/>
                      <a:gd name="connsiteX10" fmla="*/ 2198746 w 2525054"/>
                      <a:gd name="connsiteY10" fmla="*/ 5129209 h 7615547"/>
                      <a:gd name="connsiteX11" fmla="*/ 2103496 w 2525054"/>
                      <a:gd name="connsiteY11" fmla="*/ 5160164 h 7615547"/>
                      <a:gd name="connsiteX12" fmla="*/ 2015970 w 2525054"/>
                      <a:gd name="connsiteY12" fmla="*/ 6758654 h 7615547"/>
                      <a:gd name="connsiteX13" fmla="*/ 2460684 w 2525054"/>
                      <a:gd name="connsiteY13" fmla="*/ 7500934 h 7615547"/>
                      <a:gd name="connsiteX14" fmla="*/ 2141597 w 2525054"/>
                      <a:gd name="connsiteY14" fmla="*/ 7500934 h 7615547"/>
                      <a:gd name="connsiteX15" fmla="*/ 1827272 w 2525054"/>
                      <a:gd name="connsiteY15" fmla="*/ 7269953 h 7615547"/>
                      <a:gd name="connsiteX16" fmla="*/ 1645707 w 2525054"/>
                      <a:gd name="connsiteY16" fmla="*/ 7465714 h 7615547"/>
                      <a:gd name="connsiteX17" fmla="*/ 1584747 w 2525054"/>
                      <a:gd name="connsiteY17" fmla="*/ 7465523 h 7615547"/>
                      <a:gd name="connsiteX18" fmla="*/ 1479609 w 2525054"/>
                      <a:gd name="connsiteY18" fmla="*/ 7122317 h 7615547"/>
                      <a:gd name="connsiteX19" fmla="*/ 1517708 w 2525054"/>
                      <a:gd name="connsiteY19" fmla="*/ 6879428 h 7615547"/>
                      <a:gd name="connsiteX20" fmla="*/ 1632009 w 2525054"/>
                      <a:gd name="connsiteY20" fmla="*/ 6519859 h 7615547"/>
                      <a:gd name="connsiteX21" fmla="*/ 1634518 w 2525054"/>
                      <a:gd name="connsiteY21" fmla="*/ 5221889 h 7615547"/>
                      <a:gd name="connsiteX22" fmla="*/ 823670 w 2525054"/>
                      <a:gd name="connsiteY22" fmla="*/ 5268607 h 7615547"/>
                      <a:gd name="connsiteX23" fmla="*/ 848578 w 2525054"/>
                      <a:gd name="connsiteY23" fmla="*/ 6450803 h 7615547"/>
                      <a:gd name="connsiteX24" fmla="*/ 1160521 w 2525054"/>
                      <a:gd name="connsiteY24" fmla="*/ 7396159 h 7615547"/>
                      <a:gd name="connsiteX25" fmla="*/ 1160521 w 2525054"/>
                      <a:gd name="connsiteY25" fmla="*/ 7615235 h 7615547"/>
                      <a:gd name="connsiteX26" fmla="*/ 608072 w 2525054"/>
                      <a:gd name="connsiteY26" fmla="*/ 7174704 h 7615547"/>
                      <a:gd name="connsiteX27" fmla="*/ 591710 w 2525054"/>
                      <a:gd name="connsiteY27" fmla="*/ 7377802 h 7615547"/>
                      <a:gd name="connsiteX28" fmla="*/ 560547 w 2525054"/>
                      <a:gd name="connsiteY28" fmla="*/ 7374824 h 7615547"/>
                      <a:gd name="connsiteX29" fmla="*/ 529491 w 2525054"/>
                      <a:gd name="connsiteY29" fmla="*/ 6908004 h 7615547"/>
                      <a:gd name="connsiteX30" fmla="*/ 560447 w 2525054"/>
                      <a:gd name="connsiteY30" fmla="*/ 6586534 h 7615547"/>
                      <a:gd name="connsiteX31" fmla="*/ 327084 w 2525054"/>
                      <a:gd name="connsiteY31" fmla="*/ 5295898 h 7615547"/>
                      <a:gd name="connsiteX32" fmla="*/ 265258 w 2525054"/>
                      <a:gd name="connsiteY32" fmla="*/ 5250829 h 7615547"/>
                      <a:gd name="connsiteX33" fmla="*/ 239585 w 2525054"/>
                      <a:gd name="connsiteY33" fmla="*/ 3202718 h 7615547"/>
                      <a:gd name="connsiteX34" fmla="*/ 212096 w 2525054"/>
                      <a:gd name="connsiteY34" fmla="*/ 3119757 h 7615547"/>
                      <a:gd name="connsiteX35" fmla="*/ 355368 w 2525054"/>
                      <a:gd name="connsiteY35" fmla="*/ 2177753 h 7615547"/>
                      <a:gd name="connsiteX36" fmla="*/ 12469 w 2525054"/>
                      <a:gd name="connsiteY36" fmla="*/ 834886 h 7615547"/>
                      <a:gd name="connsiteX0" fmla="*/ 12469 w 2525054"/>
                      <a:gd name="connsiteY0" fmla="*/ 834886 h 7615547"/>
                      <a:gd name="connsiteX1" fmla="*/ 236594 w 2525054"/>
                      <a:gd name="connsiteY1" fmla="*/ 590548 h 7615547"/>
                      <a:gd name="connsiteX2" fmla="*/ 165157 w 2525054"/>
                      <a:gd name="connsiteY2" fmla="*/ 588168 h 7615547"/>
                      <a:gd name="connsiteX3" fmla="*/ 286601 w 2525054"/>
                      <a:gd name="connsiteY3" fmla="*/ 483393 h 7615547"/>
                      <a:gd name="connsiteX4" fmla="*/ 281839 w 2525054"/>
                      <a:gd name="connsiteY4" fmla="*/ 326229 h 7615547"/>
                      <a:gd name="connsiteX5" fmla="*/ 238976 w 2525054"/>
                      <a:gd name="connsiteY5" fmla="*/ 233361 h 7615547"/>
                      <a:gd name="connsiteX6" fmla="*/ 303271 w 2525054"/>
                      <a:gd name="connsiteY6" fmla="*/ 169068 h 7615547"/>
                      <a:gd name="connsiteX7" fmla="*/ 329465 w 2525054"/>
                      <a:gd name="connsiteY7" fmla="*/ 0 h 7615547"/>
                      <a:gd name="connsiteX8" fmla="*/ 2001779 w 2525054"/>
                      <a:gd name="connsiteY8" fmla="*/ 844412 h 7615547"/>
                      <a:gd name="connsiteX9" fmla="*/ 2001779 w 2525054"/>
                      <a:gd name="connsiteY9" fmla="*/ 2246808 h 7615547"/>
                      <a:gd name="connsiteX10" fmla="*/ 2198746 w 2525054"/>
                      <a:gd name="connsiteY10" fmla="*/ 5129209 h 7615547"/>
                      <a:gd name="connsiteX11" fmla="*/ 2103496 w 2525054"/>
                      <a:gd name="connsiteY11" fmla="*/ 5160164 h 7615547"/>
                      <a:gd name="connsiteX12" fmla="*/ 2015970 w 2525054"/>
                      <a:gd name="connsiteY12" fmla="*/ 6758654 h 7615547"/>
                      <a:gd name="connsiteX13" fmla="*/ 2460684 w 2525054"/>
                      <a:gd name="connsiteY13" fmla="*/ 7500934 h 7615547"/>
                      <a:gd name="connsiteX14" fmla="*/ 2141597 w 2525054"/>
                      <a:gd name="connsiteY14" fmla="*/ 7500934 h 7615547"/>
                      <a:gd name="connsiteX15" fmla="*/ 1827272 w 2525054"/>
                      <a:gd name="connsiteY15" fmla="*/ 7269953 h 7615547"/>
                      <a:gd name="connsiteX16" fmla="*/ 1645707 w 2525054"/>
                      <a:gd name="connsiteY16" fmla="*/ 7465714 h 7615547"/>
                      <a:gd name="connsiteX17" fmla="*/ 1584747 w 2525054"/>
                      <a:gd name="connsiteY17" fmla="*/ 7465523 h 7615547"/>
                      <a:gd name="connsiteX18" fmla="*/ 1479609 w 2525054"/>
                      <a:gd name="connsiteY18" fmla="*/ 7122317 h 7615547"/>
                      <a:gd name="connsiteX19" fmla="*/ 1517708 w 2525054"/>
                      <a:gd name="connsiteY19" fmla="*/ 6879428 h 7615547"/>
                      <a:gd name="connsiteX20" fmla="*/ 1632009 w 2525054"/>
                      <a:gd name="connsiteY20" fmla="*/ 6519859 h 7615547"/>
                      <a:gd name="connsiteX21" fmla="*/ 1634518 w 2525054"/>
                      <a:gd name="connsiteY21" fmla="*/ 5221889 h 7615547"/>
                      <a:gd name="connsiteX22" fmla="*/ 823670 w 2525054"/>
                      <a:gd name="connsiteY22" fmla="*/ 5268607 h 7615547"/>
                      <a:gd name="connsiteX23" fmla="*/ 848578 w 2525054"/>
                      <a:gd name="connsiteY23" fmla="*/ 6450803 h 7615547"/>
                      <a:gd name="connsiteX24" fmla="*/ 1160521 w 2525054"/>
                      <a:gd name="connsiteY24" fmla="*/ 7396159 h 7615547"/>
                      <a:gd name="connsiteX25" fmla="*/ 1160521 w 2525054"/>
                      <a:gd name="connsiteY25" fmla="*/ 7615235 h 7615547"/>
                      <a:gd name="connsiteX26" fmla="*/ 608072 w 2525054"/>
                      <a:gd name="connsiteY26" fmla="*/ 7174704 h 7615547"/>
                      <a:gd name="connsiteX27" fmla="*/ 591710 w 2525054"/>
                      <a:gd name="connsiteY27" fmla="*/ 7377802 h 7615547"/>
                      <a:gd name="connsiteX28" fmla="*/ 560547 w 2525054"/>
                      <a:gd name="connsiteY28" fmla="*/ 7374824 h 7615547"/>
                      <a:gd name="connsiteX29" fmla="*/ 529491 w 2525054"/>
                      <a:gd name="connsiteY29" fmla="*/ 6908004 h 7615547"/>
                      <a:gd name="connsiteX30" fmla="*/ 560447 w 2525054"/>
                      <a:gd name="connsiteY30" fmla="*/ 6586534 h 7615547"/>
                      <a:gd name="connsiteX31" fmla="*/ 327084 w 2525054"/>
                      <a:gd name="connsiteY31" fmla="*/ 5295898 h 7615547"/>
                      <a:gd name="connsiteX32" fmla="*/ 265258 w 2525054"/>
                      <a:gd name="connsiteY32" fmla="*/ 5250829 h 7615547"/>
                      <a:gd name="connsiteX33" fmla="*/ 239585 w 2525054"/>
                      <a:gd name="connsiteY33" fmla="*/ 3202718 h 7615547"/>
                      <a:gd name="connsiteX34" fmla="*/ 212096 w 2525054"/>
                      <a:gd name="connsiteY34" fmla="*/ 3119757 h 7615547"/>
                      <a:gd name="connsiteX35" fmla="*/ 355368 w 2525054"/>
                      <a:gd name="connsiteY35" fmla="*/ 2177753 h 7615547"/>
                      <a:gd name="connsiteX36" fmla="*/ 12469 w 2525054"/>
                      <a:gd name="connsiteY36" fmla="*/ 834886 h 7615547"/>
                      <a:gd name="connsiteX0" fmla="*/ 12469 w 2525054"/>
                      <a:gd name="connsiteY0" fmla="*/ 834886 h 7615547"/>
                      <a:gd name="connsiteX1" fmla="*/ 236594 w 2525054"/>
                      <a:gd name="connsiteY1" fmla="*/ 590548 h 7615547"/>
                      <a:gd name="connsiteX2" fmla="*/ 165157 w 2525054"/>
                      <a:gd name="connsiteY2" fmla="*/ 588168 h 7615547"/>
                      <a:gd name="connsiteX3" fmla="*/ 286601 w 2525054"/>
                      <a:gd name="connsiteY3" fmla="*/ 483393 h 7615547"/>
                      <a:gd name="connsiteX4" fmla="*/ 281839 w 2525054"/>
                      <a:gd name="connsiteY4" fmla="*/ 326229 h 7615547"/>
                      <a:gd name="connsiteX5" fmla="*/ 238976 w 2525054"/>
                      <a:gd name="connsiteY5" fmla="*/ 233361 h 7615547"/>
                      <a:gd name="connsiteX6" fmla="*/ 303271 w 2525054"/>
                      <a:gd name="connsiteY6" fmla="*/ 169068 h 7615547"/>
                      <a:gd name="connsiteX7" fmla="*/ 329465 w 2525054"/>
                      <a:gd name="connsiteY7" fmla="*/ 0 h 7615547"/>
                      <a:gd name="connsiteX8" fmla="*/ 2001779 w 2525054"/>
                      <a:gd name="connsiteY8" fmla="*/ 844412 h 7615547"/>
                      <a:gd name="connsiteX9" fmla="*/ 2001779 w 2525054"/>
                      <a:gd name="connsiteY9" fmla="*/ 2246808 h 7615547"/>
                      <a:gd name="connsiteX10" fmla="*/ 2198746 w 2525054"/>
                      <a:gd name="connsiteY10" fmla="*/ 5129209 h 7615547"/>
                      <a:gd name="connsiteX11" fmla="*/ 2098734 w 2525054"/>
                      <a:gd name="connsiteY11" fmla="*/ 5160164 h 7615547"/>
                      <a:gd name="connsiteX12" fmla="*/ 2015970 w 2525054"/>
                      <a:gd name="connsiteY12" fmla="*/ 6758654 h 7615547"/>
                      <a:gd name="connsiteX13" fmla="*/ 2460684 w 2525054"/>
                      <a:gd name="connsiteY13" fmla="*/ 7500934 h 7615547"/>
                      <a:gd name="connsiteX14" fmla="*/ 2141597 w 2525054"/>
                      <a:gd name="connsiteY14" fmla="*/ 7500934 h 7615547"/>
                      <a:gd name="connsiteX15" fmla="*/ 1827272 w 2525054"/>
                      <a:gd name="connsiteY15" fmla="*/ 7269953 h 7615547"/>
                      <a:gd name="connsiteX16" fmla="*/ 1645707 w 2525054"/>
                      <a:gd name="connsiteY16" fmla="*/ 7465714 h 7615547"/>
                      <a:gd name="connsiteX17" fmla="*/ 1584747 w 2525054"/>
                      <a:gd name="connsiteY17" fmla="*/ 7465523 h 7615547"/>
                      <a:gd name="connsiteX18" fmla="*/ 1479609 w 2525054"/>
                      <a:gd name="connsiteY18" fmla="*/ 7122317 h 7615547"/>
                      <a:gd name="connsiteX19" fmla="*/ 1517708 w 2525054"/>
                      <a:gd name="connsiteY19" fmla="*/ 6879428 h 7615547"/>
                      <a:gd name="connsiteX20" fmla="*/ 1632009 w 2525054"/>
                      <a:gd name="connsiteY20" fmla="*/ 6519859 h 7615547"/>
                      <a:gd name="connsiteX21" fmla="*/ 1634518 w 2525054"/>
                      <a:gd name="connsiteY21" fmla="*/ 5221889 h 7615547"/>
                      <a:gd name="connsiteX22" fmla="*/ 823670 w 2525054"/>
                      <a:gd name="connsiteY22" fmla="*/ 5268607 h 7615547"/>
                      <a:gd name="connsiteX23" fmla="*/ 848578 w 2525054"/>
                      <a:gd name="connsiteY23" fmla="*/ 6450803 h 7615547"/>
                      <a:gd name="connsiteX24" fmla="*/ 1160521 w 2525054"/>
                      <a:gd name="connsiteY24" fmla="*/ 7396159 h 7615547"/>
                      <a:gd name="connsiteX25" fmla="*/ 1160521 w 2525054"/>
                      <a:gd name="connsiteY25" fmla="*/ 7615235 h 7615547"/>
                      <a:gd name="connsiteX26" fmla="*/ 608072 w 2525054"/>
                      <a:gd name="connsiteY26" fmla="*/ 7174704 h 7615547"/>
                      <a:gd name="connsiteX27" fmla="*/ 591710 w 2525054"/>
                      <a:gd name="connsiteY27" fmla="*/ 7377802 h 7615547"/>
                      <a:gd name="connsiteX28" fmla="*/ 560547 w 2525054"/>
                      <a:gd name="connsiteY28" fmla="*/ 7374824 h 7615547"/>
                      <a:gd name="connsiteX29" fmla="*/ 529491 w 2525054"/>
                      <a:gd name="connsiteY29" fmla="*/ 6908004 h 7615547"/>
                      <a:gd name="connsiteX30" fmla="*/ 560447 w 2525054"/>
                      <a:gd name="connsiteY30" fmla="*/ 6586534 h 7615547"/>
                      <a:gd name="connsiteX31" fmla="*/ 327084 w 2525054"/>
                      <a:gd name="connsiteY31" fmla="*/ 5295898 h 7615547"/>
                      <a:gd name="connsiteX32" fmla="*/ 265258 w 2525054"/>
                      <a:gd name="connsiteY32" fmla="*/ 5250829 h 7615547"/>
                      <a:gd name="connsiteX33" fmla="*/ 239585 w 2525054"/>
                      <a:gd name="connsiteY33" fmla="*/ 3202718 h 7615547"/>
                      <a:gd name="connsiteX34" fmla="*/ 212096 w 2525054"/>
                      <a:gd name="connsiteY34" fmla="*/ 3119757 h 7615547"/>
                      <a:gd name="connsiteX35" fmla="*/ 355368 w 2525054"/>
                      <a:gd name="connsiteY35" fmla="*/ 2177753 h 7615547"/>
                      <a:gd name="connsiteX36" fmla="*/ 12469 w 2525054"/>
                      <a:gd name="connsiteY36" fmla="*/ 834886 h 7615547"/>
                      <a:gd name="connsiteX0" fmla="*/ 12469 w 2461231"/>
                      <a:gd name="connsiteY0" fmla="*/ 834886 h 7615547"/>
                      <a:gd name="connsiteX1" fmla="*/ 236594 w 2461231"/>
                      <a:gd name="connsiteY1" fmla="*/ 590548 h 7615547"/>
                      <a:gd name="connsiteX2" fmla="*/ 165157 w 2461231"/>
                      <a:gd name="connsiteY2" fmla="*/ 588168 h 7615547"/>
                      <a:gd name="connsiteX3" fmla="*/ 286601 w 2461231"/>
                      <a:gd name="connsiteY3" fmla="*/ 483393 h 7615547"/>
                      <a:gd name="connsiteX4" fmla="*/ 281839 w 2461231"/>
                      <a:gd name="connsiteY4" fmla="*/ 326229 h 7615547"/>
                      <a:gd name="connsiteX5" fmla="*/ 238976 w 2461231"/>
                      <a:gd name="connsiteY5" fmla="*/ 233361 h 7615547"/>
                      <a:gd name="connsiteX6" fmla="*/ 303271 w 2461231"/>
                      <a:gd name="connsiteY6" fmla="*/ 169068 h 7615547"/>
                      <a:gd name="connsiteX7" fmla="*/ 329465 w 2461231"/>
                      <a:gd name="connsiteY7" fmla="*/ 0 h 7615547"/>
                      <a:gd name="connsiteX8" fmla="*/ 2001779 w 2461231"/>
                      <a:gd name="connsiteY8" fmla="*/ 844412 h 7615547"/>
                      <a:gd name="connsiteX9" fmla="*/ 2001779 w 2461231"/>
                      <a:gd name="connsiteY9" fmla="*/ 2246808 h 7615547"/>
                      <a:gd name="connsiteX10" fmla="*/ 2198746 w 2461231"/>
                      <a:gd name="connsiteY10" fmla="*/ 5129209 h 7615547"/>
                      <a:gd name="connsiteX11" fmla="*/ 2098734 w 2461231"/>
                      <a:gd name="connsiteY11" fmla="*/ 5160164 h 7615547"/>
                      <a:gd name="connsiteX12" fmla="*/ 2015970 w 2461231"/>
                      <a:gd name="connsiteY12" fmla="*/ 6758654 h 7615547"/>
                      <a:gd name="connsiteX13" fmla="*/ 2213034 w 2461231"/>
                      <a:gd name="connsiteY13" fmla="*/ 6962772 h 7615547"/>
                      <a:gd name="connsiteX14" fmla="*/ 2460684 w 2461231"/>
                      <a:gd name="connsiteY14" fmla="*/ 7500934 h 7615547"/>
                      <a:gd name="connsiteX15" fmla="*/ 2141597 w 2461231"/>
                      <a:gd name="connsiteY15" fmla="*/ 7500934 h 7615547"/>
                      <a:gd name="connsiteX16" fmla="*/ 1827272 w 2461231"/>
                      <a:gd name="connsiteY16" fmla="*/ 7269953 h 7615547"/>
                      <a:gd name="connsiteX17" fmla="*/ 1645707 w 2461231"/>
                      <a:gd name="connsiteY17" fmla="*/ 7465714 h 7615547"/>
                      <a:gd name="connsiteX18" fmla="*/ 1584747 w 2461231"/>
                      <a:gd name="connsiteY18" fmla="*/ 7465523 h 7615547"/>
                      <a:gd name="connsiteX19" fmla="*/ 1479609 w 2461231"/>
                      <a:gd name="connsiteY19" fmla="*/ 7122317 h 7615547"/>
                      <a:gd name="connsiteX20" fmla="*/ 1517708 w 2461231"/>
                      <a:gd name="connsiteY20" fmla="*/ 6879428 h 7615547"/>
                      <a:gd name="connsiteX21" fmla="*/ 1632009 w 2461231"/>
                      <a:gd name="connsiteY21" fmla="*/ 6519859 h 7615547"/>
                      <a:gd name="connsiteX22" fmla="*/ 1634518 w 2461231"/>
                      <a:gd name="connsiteY22" fmla="*/ 5221889 h 7615547"/>
                      <a:gd name="connsiteX23" fmla="*/ 823670 w 2461231"/>
                      <a:gd name="connsiteY23" fmla="*/ 5268607 h 7615547"/>
                      <a:gd name="connsiteX24" fmla="*/ 848578 w 2461231"/>
                      <a:gd name="connsiteY24" fmla="*/ 6450803 h 7615547"/>
                      <a:gd name="connsiteX25" fmla="*/ 1160521 w 2461231"/>
                      <a:gd name="connsiteY25" fmla="*/ 7396159 h 7615547"/>
                      <a:gd name="connsiteX26" fmla="*/ 1160521 w 2461231"/>
                      <a:gd name="connsiteY26" fmla="*/ 7615235 h 7615547"/>
                      <a:gd name="connsiteX27" fmla="*/ 608072 w 2461231"/>
                      <a:gd name="connsiteY27" fmla="*/ 7174704 h 7615547"/>
                      <a:gd name="connsiteX28" fmla="*/ 591710 w 2461231"/>
                      <a:gd name="connsiteY28" fmla="*/ 7377802 h 7615547"/>
                      <a:gd name="connsiteX29" fmla="*/ 560547 w 2461231"/>
                      <a:gd name="connsiteY29" fmla="*/ 7374824 h 7615547"/>
                      <a:gd name="connsiteX30" fmla="*/ 529491 w 2461231"/>
                      <a:gd name="connsiteY30" fmla="*/ 6908004 h 7615547"/>
                      <a:gd name="connsiteX31" fmla="*/ 560447 w 2461231"/>
                      <a:gd name="connsiteY31" fmla="*/ 6586534 h 7615547"/>
                      <a:gd name="connsiteX32" fmla="*/ 327084 w 2461231"/>
                      <a:gd name="connsiteY32" fmla="*/ 5295898 h 7615547"/>
                      <a:gd name="connsiteX33" fmla="*/ 265258 w 2461231"/>
                      <a:gd name="connsiteY33" fmla="*/ 5250829 h 7615547"/>
                      <a:gd name="connsiteX34" fmla="*/ 239585 w 2461231"/>
                      <a:gd name="connsiteY34" fmla="*/ 3202718 h 7615547"/>
                      <a:gd name="connsiteX35" fmla="*/ 212096 w 2461231"/>
                      <a:gd name="connsiteY35" fmla="*/ 3119757 h 7615547"/>
                      <a:gd name="connsiteX36" fmla="*/ 355368 w 2461231"/>
                      <a:gd name="connsiteY36" fmla="*/ 2177753 h 7615547"/>
                      <a:gd name="connsiteX37" fmla="*/ 12469 w 2461231"/>
                      <a:gd name="connsiteY37" fmla="*/ 834886 h 7615547"/>
                      <a:gd name="connsiteX0" fmla="*/ 12469 w 2461334"/>
                      <a:gd name="connsiteY0" fmla="*/ 834886 h 7615547"/>
                      <a:gd name="connsiteX1" fmla="*/ 236594 w 2461334"/>
                      <a:gd name="connsiteY1" fmla="*/ 590548 h 7615547"/>
                      <a:gd name="connsiteX2" fmla="*/ 165157 w 2461334"/>
                      <a:gd name="connsiteY2" fmla="*/ 588168 h 7615547"/>
                      <a:gd name="connsiteX3" fmla="*/ 286601 w 2461334"/>
                      <a:gd name="connsiteY3" fmla="*/ 483393 h 7615547"/>
                      <a:gd name="connsiteX4" fmla="*/ 281839 w 2461334"/>
                      <a:gd name="connsiteY4" fmla="*/ 326229 h 7615547"/>
                      <a:gd name="connsiteX5" fmla="*/ 238976 w 2461334"/>
                      <a:gd name="connsiteY5" fmla="*/ 233361 h 7615547"/>
                      <a:gd name="connsiteX6" fmla="*/ 303271 w 2461334"/>
                      <a:gd name="connsiteY6" fmla="*/ 169068 h 7615547"/>
                      <a:gd name="connsiteX7" fmla="*/ 329465 w 2461334"/>
                      <a:gd name="connsiteY7" fmla="*/ 0 h 7615547"/>
                      <a:gd name="connsiteX8" fmla="*/ 2001779 w 2461334"/>
                      <a:gd name="connsiteY8" fmla="*/ 844412 h 7615547"/>
                      <a:gd name="connsiteX9" fmla="*/ 2001779 w 2461334"/>
                      <a:gd name="connsiteY9" fmla="*/ 2246808 h 7615547"/>
                      <a:gd name="connsiteX10" fmla="*/ 2198746 w 2461334"/>
                      <a:gd name="connsiteY10" fmla="*/ 5129209 h 7615547"/>
                      <a:gd name="connsiteX11" fmla="*/ 2098734 w 2461334"/>
                      <a:gd name="connsiteY11" fmla="*/ 5160164 h 7615547"/>
                      <a:gd name="connsiteX12" fmla="*/ 2015970 w 2461334"/>
                      <a:gd name="connsiteY12" fmla="*/ 6758654 h 7615547"/>
                      <a:gd name="connsiteX13" fmla="*/ 2243990 w 2461334"/>
                      <a:gd name="connsiteY13" fmla="*/ 7272334 h 7615547"/>
                      <a:gd name="connsiteX14" fmla="*/ 2460684 w 2461334"/>
                      <a:gd name="connsiteY14" fmla="*/ 7500934 h 7615547"/>
                      <a:gd name="connsiteX15" fmla="*/ 2141597 w 2461334"/>
                      <a:gd name="connsiteY15" fmla="*/ 7500934 h 7615547"/>
                      <a:gd name="connsiteX16" fmla="*/ 1827272 w 2461334"/>
                      <a:gd name="connsiteY16" fmla="*/ 7269953 h 7615547"/>
                      <a:gd name="connsiteX17" fmla="*/ 1645707 w 2461334"/>
                      <a:gd name="connsiteY17" fmla="*/ 7465714 h 7615547"/>
                      <a:gd name="connsiteX18" fmla="*/ 1584747 w 2461334"/>
                      <a:gd name="connsiteY18" fmla="*/ 7465523 h 7615547"/>
                      <a:gd name="connsiteX19" fmla="*/ 1479609 w 2461334"/>
                      <a:gd name="connsiteY19" fmla="*/ 7122317 h 7615547"/>
                      <a:gd name="connsiteX20" fmla="*/ 1517708 w 2461334"/>
                      <a:gd name="connsiteY20" fmla="*/ 6879428 h 7615547"/>
                      <a:gd name="connsiteX21" fmla="*/ 1632009 w 2461334"/>
                      <a:gd name="connsiteY21" fmla="*/ 6519859 h 7615547"/>
                      <a:gd name="connsiteX22" fmla="*/ 1634518 w 2461334"/>
                      <a:gd name="connsiteY22" fmla="*/ 5221889 h 7615547"/>
                      <a:gd name="connsiteX23" fmla="*/ 823670 w 2461334"/>
                      <a:gd name="connsiteY23" fmla="*/ 5268607 h 7615547"/>
                      <a:gd name="connsiteX24" fmla="*/ 848578 w 2461334"/>
                      <a:gd name="connsiteY24" fmla="*/ 6450803 h 7615547"/>
                      <a:gd name="connsiteX25" fmla="*/ 1160521 w 2461334"/>
                      <a:gd name="connsiteY25" fmla="*/ 7396159 h 7615547"/>
                      <a:gd name="connsiteX26" fmla="*/ 1160521 w 2461334"/>
                      <a:gd name="connsiteY26" fmla="*/ 7615235 h 7615547"/>
                      <a:gd name="connsiteX27" fmla="*/ 608072 w 2461334"/>
                      <a:gd name="connsiteY27" fmla="*/ 7174704 h 7615547"/>
                      <a:gd name="connsiteX28" fmla="*/ 591710 w 2461334"/>
                      <a:gd name="connsiteY28" fmla="*/ 7377802 h 7615547"/>
                      <a:gd name="connsiteX29" fmla="*/ 560547 w 2461334"/>
                      <a:gd name="connsiteY29" fmla="*/ 7374824 h 7615547"/>
                      <a:gd name="connsiteX30" fmla="*/ 529491 w 2461334"/>
                      <a:gd name="connsiteY30" fmla="*/ 6908004 h 7615547"/>
                      <a:gd name="connsiteX31" fmla="*/ 560447 w 2461334"/>
                      <a:gd name="connsiteY31" fmla="*/ 6586534 h 7615547"/>
                      <a:gd name="connsiteX32" fmla="*/ 327084 w 2461334"/>
                      <a:gd name="connsiteY32" fmla="*/ 5295898 h 7615547"/>
                      <a:gd name="connsiteX33" fmla="*/ 265258 w 2461334"/>
                      <a:gd name="connsiteY33" fmla="*/ 5250829 h 7615547"/>
                      <a:gd name="connsiteX34" fmla="*/ 239585 w 2461334"/>
                      <a:gd name="connsiteY34" fmla="*/ 3202718 h 7615547"/>
                      <a:gd name="connsiteX35" fmla="*/ 212096 w 2461334"/>
                      <a:gd name="connsiteY35" fmla="*/ 3119757 h 7615547"/>
                      <a:gd name="connsiteX36" fmla="*/ 355368 w 2461334"/>
                      <a:gd name="connsiteY36" fmla="*/ 2177753 h 7615547"/>
                      <a:gd name="connsiteX37" fmla="*/ 12469 w 2461334"/>
                      <a:gd name="connsiteY37" fmla="*/ 834886 h 7615547"/>
                      <a:gd name="connsiteX0" fmla="*/ 12469 w 2463704"/>
                      <a:gd name="connsiteY0" fmla="*/ 834886 h 7615547"/>
                      <a:gd name="connsiteX1" fmla="*/ 236594 w 2463704"/>
                      <a:gd name="connsiteY1" fmla="*/ 590548 h 7615547"/>
                      <a:gd name="connsiteX2" fmla="*/ 165157 w 2463704"/>
                      <a:gd name="connsiteY2" fmla="*/ 588168 h 7615547"/>
                      <a:gd name="connsiteX3" fmla="*/ 286601 w 2463704"/>
                      <a:gd name="connsiteY3" fmla="*/ 483393 h 7615547"/>
                      <a:gd name="connsiteX4" fmla="*/ 281839 w 2463704"/>
                      <a:gd name="connsiteY4" fmla="*/ 326229 h 7615547"/>
                      <a:gd name="connsiteX5" fmla="*/ 238976 w 2463704"/>
                      <a:gd name="connsiteY5" fmla="*/ 233361 h 7615547"/>
                      <a:gd name="connsiteX6" fmla="*/ 303271 w 2463704"/>
                      <a:gd name="connsiteY6" fmla="*/ 169068 h 7615547"/>
                      <a:gd name="connsiteX7" fmla="*/ 329465 w 2463704"/>
                      <a:gd name="connsiteY7" fmla="*/ 0 h 7615547"/>
                      <a:gd name="connsiteX8" fmla="*/ 2001779 w 2463704"/>
                      <a:gd name="connsiteY8" fmla="*/ 844412 h 7615547"/>
                      <a:gd name="connsiteX9" fmla="*/ 2001779 w 2463704"/>
                      <a:gd name="connsiteY9" fmla="*/ 2246808 h 7615547"/>
                      <a:gd name="connsiteX10" fmla="*/ 2198746 w 2463704"/>
                      <a:gd name="connsiteY10" fmla="*/ 5129209 h 7615547"/>
                      <a:gd name="connsiteX11" fmla="*/ 2098734 w 2463704"/>
                      <a:gd name="connsiteY11" fmla="*/ 5160164 h 7615547"/>
                      <a:gd name="connsiteX12" fmla="*/ 2015970 w 2463704"/>
                      <a:gd name="connsiteY12" fmla="*/ 6758654 h 7615547"/>
                      <a:gd name="connsiteX13" fmla="*/ 2243990 w 2463704"/>
                      <a:gd name="connsiteY13" fmla="*/ 7272334 h 7615547"/>
                      <a:gd name="connsiteX14" fmla="*/ 2460684 w 2463704"/>
                      <a:gd name="connsiteY14" fmla="*/ 7500934 h 7615547"/>
                      <a:gd name="connsiteX15" fmla="*/ 2141597 w 2463704"/>
                      <a:gd name="connsiteY15" fmla="*/ 7500934 h 7615547"/>
                      <a:gd name="connsiteX16" fmla="*/ 1827272 w 2463704"/>
                      <a:gd name="connsiteY16" fmla="*/ 7269953 h 7615547"/>
                      <a:gd name="connsiteX17" fmla="*/ 1645707 w 2463704"/>
                      <a:gd name="connsiteY17" fmla="*/ 7465714 h 7615547"/>
                      <a:gd name="connsiteX18" fmla="*/ 1584747 w 2463704"/>
                      <a:gd name="connsiteY18" fmla="*/ 7465523 h 7615547"/>
                      <a:gd name="connsiteX19" fmla="*/ 1479609 w 2463704"/>
                      <a:gd name="connsiteY19" fmla="*/ 7122317 h 7615547"/>
                      <a:gd name="connsiteX20" fmla="*/ 1517708 w 2463704"/>
                      <a:gd name="connsiteY20" fmla="*/ 6879428 h 7615547"/>
                      <a:gd name="connsiteX21" fmla="*/ 1632009 w 2463704"/>
                      <a:gd name="connsiteY21" fmla="*/ 6519859 h 7615547"/>
                      <a:gd name="connsiteX22" fmla="*/ 1634518 w 2463704"/>
                      <a:gd name="connsiteY22" fmla="*/ 5221889 h 7615547"/>
                      <a:gd name="connsiteX23" fmla="*/ 823670 w 2463704"/>
                      <a:gd name="connsiteY23" fmla="*/ 5268607 h 7615547"/>
                      <a:gd name="connsiteX24" fmla="*/ 848578 w 2463704"/>
                      <a:gd name="connsiteY24" fmla="*/ 6450803 h 7615547"/>
                      <a:gd name="connsiteX25" fmla="*/ 1160521 w 2463704"/>
                      <a:gd name="connsiteY25" fmla="*/ 7396159 h 7615547"/>
                      <a:gd name="connsiteX26" fmla="*/ 1160521 w 2463704"/>
                      <a:gd name="connsiteY26" fmla="*/ 7615235 h 7615547"/>
                      <a:gd name="connsiteX27" fmla="*/ 608072 w 2463704"/>
                      <a:gd name="connsiteY27" fmla="*/ 7174704 h 7615547"/>
                      <a:gd name="connsiteX28" fmla="*/ 591710 w 2463704"/>
                      <a:gd name="connsiteY28" fmla="*/ 7377802 h 7615547"/>
                      <a:gd name="connsiteX29" fmla="*/ 560547 w 2463704"/>
                      <a:gd name="connsiteY29" fmla="*/ 7374824 h 7615547"/>
                      <a:gd name="connsiteX30" fmla="*/ 529491 w 2463704"/>
                      <a:gd name="connsiteY30" fmla="*/ 6908004 h 7615547"/>
                      <a:gd name="connsiteX31" fmla="*/ 560447 w 2463704"/>
                      <a:gd name="connsiteY31" fmla="*/ 6586534 h 7615547"/>
                      <a:gd name="connsiteX32" fmla="*/ 327084 w 2463704"/>
                      <a:gd name="connsiteY32" fmla="*/ 5295898 h 7615547"/>
                      <a:gd name="connsiteX33" fmla="*/ 265258 w 2463704"/>
                      <a:gd name="connsiteY33" fmla="*/ 5250829 h 7615547"/>
                      <a:gd name="connsiteX34" fmla="*/ 239585 w 2463704"/>
                      <a:gd name="connsiteY34" fmla="*/ 3202718 h 7615547"/>
                      <a:gd name="connsiteX35" fmla="*/ 212096 w 2463704"/>
                      <a:gd name="connsiteY35" fmla="*/ 3119757 h 7615547"/>
                      <a:gd name="connsiteX36" fmla="*/ 355368 w 2463704"/>
                      <a:gd name="connsiteY36" fmla="*/ 2177753 h 7615547"/>
                      <a:gd name="connsiteX37" fmla="*/ 12469 w 2463704"/>
                      <a:gd name="connsiteY37" fmla="*/ 834886 h 7615547"/>
                      <a:gd name="connsiteX0" fmla="*/ 12469 w 2462801"/>
                      <a:gd name="connsiteY0" fmla="*/ 834886 h 7615547"/>
                      <a:gd name="connsiteX1" fmla="*/ 236594 w 2462801"/>
                      <a:gd name="connsiteY1" fmla="*/ 590548 h 7615547"/>
                      <a:gd name="connsiteX2" fmla="*/ 165157 w 2462801"/>
                      <a:gd name="connsiteY2" fmla="*/ 588168 h 7615547"/>
                      <a:gd name="connsiteX3" fmla="*/ 286601 w 2462801"/>
                      <a:gd name="connsiteY3" fmla="*/ 483393 h 7615547"/>
                      <a:gd name="connsiteX4" fmla="*/ 281839 w 2462801"/>
                      <a:gd name="connsiteY4" fmla="*/ 326229 h 7615547"/>
                      <a:gd name="connsiteX5" fmla="*/ 238976 w 2462801"/>
                      <a:gd name="connsiteY5" fmla="*/ 233361 h 7615547"/>
                      <a:gd name="connsiteX6" fmla="*/ 303271 w 2462801"/>
                      <a:gd name="connsiteY6" fmla="*/ 169068 h 7615547"/>
                      <a:gd name="connsiteX7" fmla="*/ 329465 w 2462801"/>
                      <a:gd name="connsiteY7" fmla="*/ 0 h 7615547"/>
                      <a:gd name="connsiteX8" fmla="*/ 2001779 w 2462801"/>
                      <a:gd name="connsiteY8" fmla="*/ 844412 h 7615547"/>
                      <a:gd name="connsiteX9" fmla="*/ 2001779 w 2462801"/>
                      <a:gd name="connsiteY9" fmla="*/ 2246808 h 7615547"/>
                      <a:gd name="connsiteX10" fmla="*/ 2198746 w 2462801"/>
                      <a:gd name="connsiteY10" fmla="*/ 5129209 h 7615547"/>
                      <a:gd name="connsiteX11" fmla="*/ 2098734 w 2462801"/>
                      <a:gd name="connsiteY11" fmla="*/ 5160164 h 7615547"/>
                      <a:gd name="connsiteX12" fmla="*/ 2015970 w 2462801"/>
                      <a:gd name="connsiteY12" fmla="*/ 6758654 h 7615547"/>
                      <a:gd name="connsiteX13" fmla="*/ 2224940 w 2462801"/>
                      <a:gd name="connsiteY13" fmla="*/ 7272334 h 7615547"/>
                      <a:gd name="connsiteX14" fmla="*/ 2460684 w 2462801"/>
                      <a:gd name="connsiteY14" fmla="*/ 7500934 h 7615547"/>
                      <a:gd name="connsiteX15" fmla="*/ 2141597 w 2462801"/>
                      <a:gd name="connsiteY15" fmla="*/ 7500934 h 7615547"/>
                      <a:gd name="connsiteX16" fmla="*/ 1827272 w 2462801"/>
                      <a:gd name="connsiteY16" fmla="*/ 7269953 h 7615547"/>
                      <a:gd name="connsiteX17" fmla="*/ 1645707 w 2462801"/>
                      <a:gd name="connsiteY17" fmla="*/ 7465714 h 7615547"/>
                      <a:gd name="connsiteX18" fmla="*/ 1584747 w 2462801"/>
                      <a:gd name="connsiteY18" fmla="*/ 7465523 h 7615547"/>
                      <a:gd name="connsiteX19" fmla="*/ 1479609 w 2462801"/>
                      <a:gd name="connsiteY19" fmla="*/ 7122317 h 7615547"/>
                      <a:gd name="connsiteX20" fmla="*/ 1517708 w 2462801"/>
                      <a:gd name="connsiteY20" fmla="*/ 6879428 h 7615547"/>
                      <a:gd name="connsiteX21" fmla="*/ 1632009 w 2462801"/>
                      <a:gd name="connsiteY21" fmla="*/ 6519859 h 7615547"/>
                      <a:gd name="connsiteX22" fmla="*/ 1634518 w 2462801"/>
                      <a:gd name="connsiteY22" fmla="*/ 5221889 h 7615547"/>
                      <a:gd name="connsiteX23" fmla="*/ 823670 w 2462801"/>
                      <a:gd name="connsiteY23" fmla="*/ 5268607 h 7615547"/>
                      <a:gd name="connsiteX24" fmla="*/ 848578 w 2462801"/>
                      <a:gd name="connsiteY24" fmla="*/ 6450803 h 7615547"/>
                      <a:gd name="connsiteX25" fmla="*/ 1160521 w 2462801"/>
                      <a:gd name="connsiteY25" fmla="*/ 7396159 h 7615547"/>
                      <a:gd name="connsiteX26" fmla="*/ 1160521 w 2462801"/>
                      <a:gd name="connsiteY26" fmla="*/ 7615235 h 7615547"/>
                      <a:gd name="connsiteX27" fmla="*/ 608072 w 2462801"/>
                      <a:gd name="connsiteY27" fmla="*/ 7174704 h 7615547"/>
                      <a:gd name="connsiteX28" fmla="*/ 591710 w 2462801"/>
                      <a:gd name="connsiteY28" fmla="*/ 7377802 h 7615547"/>
                      <a:gd name="connsiteX29" fmla="*/ 560547 w 2462801"/>
                      <a:gd name="connsiteY29" fmla="*/ 7374824 h 7615547"/>
                      <a:gd name="connsiteX30" fmla="*/ 529491 w 2462801"/>
                      <a:gd name="connsiteY30" fmla="*/ 6908004 h 7615547"/>
                      <a:gd name="connsiteX31" fmla="*/ 560447 w 2462801"/>
                      <a:gd name="connsiteY31" fmla="*/ 6586534 h 7615547"/>
                      <a:gd name="connsiteX32" fmla="*/ 327084 w 2462801"/>
                      <a:gd name="connsiteY32" fmla="*/ 5295898 h 7615547"/>
                      <a:gd name="connsiteX33" fmla="*/ 265258 w 2462801"/>
                      <a:gd name="connsiteY33" fmla="*/ 5250829 h 7615547"/>
                      <a:gd name="connsiteX34" fmla="*/ 239585 w 2462801"/>
                      <a:gd name="connsiteY34" fmla="*/ 3202718 h 7615547"/>
                      <a:gd name="connsiteX35" fmla="*/ 212096 w 2462801"/>
                      <a:gd name="connsiteY35" fmla="*/ 3119757 h 7615547"/>
                      <a:gd name="connsiteX36" fmla="*/ 355368 w 2462801"/>
                      <a:gd name="connsiteY36" fmla="*/ 2177753 h 7615547"/>
                      <a:gd name="connsiteX37" fmla="*/ 12469 w 2462801"/>
                      <a:gd name="connsiteY37" fmla="*/ 834886 h 7615547"/>
                      <a:gd name="connsiteX0" fmla="*/ 12469 w 2462801"/>
                      <a:gd name="connsiteY0" fmla="*/ 834886 h 7615547"/>
                      <a:gd name="connsiteX1" fmla="*/ 236594 w 2462801"/>
                      <a:gd name="connsiteY1" fmla="*/ 590548 h 7615547"/>
                      <a:gd name="connsiteX2" fmla="*/ 165157 w 2462801"/>
                      <a:gd name="connsiteY2" fmla="*/ 588168 h 7615547"/>
                      <a:gd name="connsiteX3" fmla="*/ 286601 w 2462801"/>
                      <a:gd name="connsiteY3" fmla="*/ 483393 h 7615547"/>
                      <a:gd name="connsiteX4" fmla="*/ 281839 w 2462801"/>
                      <a:gd name="connsiteY4" fmla="*/ 326229 h 7615547"/>
                      <a:gd name="connsiteX5" fmla="*/ 238976 w 2462801"/>
                      <a:gd name="connsiteY5" fmla="*/ 233361 h 7615547"/>
                      <a:gd name="connsiteX6" fmla="*/ 303271 w 2462801"/>
                      <a:gd name="connsiteY6" fmla="*/ 169068 h 7615547"/>
                      <a:gd name="connsiteX7" fmla="*/ 329465 w 2462801"/>
                      <a:gd name="connsiteY7" fmla="*/ 0 h 7615547"/>
                      <a:gd name="connsiteX8" fmla="*/ 2001779 w 2462801"/>
                      <a:gd name="connsiteY8" fmla="*/ 844412 h 7615547"/>
                      <a:gd name="connsiteX9" fmla="*/ 2001779 w 2462801"/>
                      <a:gd name="connsiteY9" fmla="*/ 2246808 h 7615547"/>
                      <a:gd name="connsiteX10" fmla="*/ 2198746 w 2462801"/>
                      <a:gd name="connsiteY10" fmla="*/ 5129209 h 7615547"/>
                      <a:gd name="connsiteX11" fmla="*/ 2098734 w 2462801"/>
                      <a:gd name="connsiteY11" fmla="*/ 5160164 h 7615547"/>
                      <a:gd name="connsiteX12" fmla="*/ 2013589 w 2462801"/>
                      <a:gd name="connsiteY12" fmla="*/ 6865810 h 7615547"/>
                      <a:gd name="connsiteX13" fmla="*/ 2224940 w 2462801"/>
                      <a:gd name="connsiteY13" fmla="*/ 7272334 h 7615547"/>
                      <a:gd name="connsiteX14" fmla="*/ 2460684 w 2462801"/>
                      <a:gd name="connsiteY14" fmla="*/ 7500934 h 7615547"/>
                      <a:gd name="connsiteX15" fmla="*/ 2141597 w 2462801"/>
                      <a:gd name="connsiteY15" fmla="*/ 7500934 h 7615547"/>
                      <a:gd name="connsiteX16" fmla="*/ 1827272 w 2462801"/>
                      <a:gd name="connsiteY16" fmla="*/ 7269953 h 7615547"/>
                      <a:gd name="connsiteX17" fmla="*/ 1645707 w 2462801"/>
                      <a:gd name="connsiteY17" fmla="*/ 7465714 h 7615547"/>
                      <a:gd name="connsiteX18" fmla="*/ 1584747 w 2462801"/>
                      <a:gd name="connsiteY18" fmla="*/ 7465523 h 7615547"/>
                      <a:gd name="connsiteX19" fmla="*/ 1479609 w 2462801"/>
                      <a:gd name="connsiteY19" fmla="*/ 7122317 h 7615547"/>
                      <a:gd name="connsiteX20" fmla="*/ 1517708 w 2462801"/>
                      <a:gd name="connsiteY20" fmla="*/ 6879428 h 7615547"/>
                      <a:gd name="connsiteX21" fmla="*/ 1632009 w 2462801"/>
                      <a:gd name="connsiteY21" fmla="*/ 6519859 h 7615547"/>
                      <a:gd name="connsiteX22" fmla="*/ 1634518 w 2462801"/>
                      <a:gd name="connsiteY22" fmla="*/ 5221889 h 7615547"/>
                      <a:gd name="connsiteX23" fmla="*/ 823670 w 2462801"/>
                      <a:gd name="connsiteY23" fmla="*/ 5268607 h 7615547"/>
                      <a:gd name="connsiteX24" fmla="*/ 848578 w 2462801"/>
                      <a:gd name="connsiteY24" fmla="*/ 6450803 h 7615547"/>
                      <a:gd name="connsiteX25" fmla="*/ 1160521 w 2462801"/>
                      <a:gd name="connsiteY25" fmla="*/ 7396159 h 7615547"/>
                      <a:gd name="connsiteX26" fmla="*/ 1160521 w 2462801"/>
                      <a:gd name="connsiteY26" fmla="*/ 7615235 h 7615547"/>
                      <a:gd name="connsiteX27" fmla="*/ 608072 w 2462801"/>
                      <a:gd name="connsiteY27" fmla="*/ 7174704 h 7615547"/>
                      <a:gd name="connsiteX28" fmla="*/ 591710 w 2462801"/>
                      <a:gd name="connsiteY28" fmla="*/ 7377802 h 7615547"/>
                      <a:gd name="connsiteX29" fmla="*/ 560547 w 2462801"/>
                      <a:gd name="connsiteY29" fmla="*/ 7374824 h 7615547"/>
                      <a:gd name="connsiteX30" fmla="*/ 529491 w 2462801"/>
                      <a:gd name="connsiteY30" fmla="*/ 6908004 h 7615547"/>
                      <a:gd name="connsiteX31" fmla="*/ 560447 w 2462801"/>
                      <a:gd name="connsiteY31" fmla="*/ 6586534 h 7615547"/>
                      <a:gd name="connsiteX32" fmla="*/ 327084 w 2462801"/>
                      <a:gd name="connsiteY32" fmla="*/ 5295898 h 7615547"/>
                      <a:gd name="connsiteX33" fmla="*/ 265258 w 2462801"/>
                      <a:gd name="connsiteY33" fmla="*/ 5250829 h 7615547"/>
                      <a:gd name="connsiteX34" fmla="*/ 239585 w 2462801"/>
                      <a:gd name="connsiteY34" fmla="*/ 3202718 h 7615547"/>
                      <a:gd name="connsiteX35" fmla="*/ 212096 w 2462801"/>
                      <a:gd name="connsiteY35" fmla="*/ 3119757 h 7615547"/>
                      <a:gd name="connsiteX36" fmla="*/ 355368 w 2462801"/>
                      <a:gd name="connsiteY36" fmla="*/ 2177753 h 7615547"/>
                      <a:gd name="connsiteX37" fmla="*/ 12469 w 2462801"/>
                      <a:gd name="connsiteY37" fmla="*/ 834886 h 7615547"/>
                      <a:gd name="connsiteX0" fmla="*/ 12469 w 2462801"/>
                      <a:gd name="connsiteY0" fmla="*/ 834886 h 7615547"/>
                      <a:gd name="connsiteX1" fmla="*/ 236594 w 2462801"/>
                      <a:gd name="connsiteY1" fmla="*/ 590548 h 7615547"/>
                      <a:gd name="connsiteX2" fmla="*/ 165157 w 2462801"/>
                      <a:gd name="connsiteY2" fmla="*/ 588168 h 7615547"/>
                      <a:gd name="connsiteX3" fmla="*/ 286601 w 2462801"/>
                      <a:gd name="connsiteY3" fmla="*/ 483393 h 7615547"/>
                      <a:gd name="connsiteX4" fmla="*/ 281839 w 2462801"/>
                      <a:gd name="connsiteY4" fmla="*/ 326229 h 7615547"/>
                      <a:gd name="connsiteX5" fmla="*/ 238976 w 2462801"/>
                      <a:gd name="connsiteY5" fmla="*/ 233361 h 7615547"/>
                      <a:gd name="connsiteX6" fmla="*/ 303271 w 2462801"/>
                      <a:gd name="connsiteY6" fmla="*/ 169068 h 7615547"/>
                      <a:gd name="connsiteX7" fmla="*/ 329465 w 2462801"/>
                      <a:gd name="connsiteY7" fmla="*/ 0 h 7615547"/>
                      <a:gd name="connsiteX8" fmla="*/ 2001779 w 2462801"/>
                      <a:gd name="connsiteY8" fmla="*/ 844412 h 7615547"/>
                      <a:gd name="connsiteX9" fmla="*/ 2001779 w 2462801"/>
                      <a:gd name="connsiteY9" fmla="*/ 2246808 h 7615547"/>
                      <a:gd name="connsiteX10" fmla="*/ 2198746 w 2462801"/>
                      <a:gd name="connsiteY10" fmla="*/ 5129209 h 7615547"/>
                      <a:gd name="connsiteX11" fmla="*/ 2098734 w 2462801"/>
                      <a:gd name="connsiteY11" fmla="*/ 5160164 h 7615547"/>
                      <a:gd name="connsiteX12" fmla="*/ 2013589 w 2462801"/>
                      <a:gd name="connsiteY12" fmla="*/ 6865810 h 7615547"/>
                      <a:gd name="connsiteX13" fmla="*/ 2224940 w 2462801"/>
                      <a:gd name="connsiteY13" fmla="*/ 7272334 h 7615547"/>
                      <a:gd name="connsiteX14" fmla="*/ 2460684 w 2462801"/>
                      <a:gd name="connsiteY14" fmla="*/ 7500934 h 7615547"/>
                      <a:gd name="connsiteX15" fmla="*/ 2141597 w 2462801"/>
                      <a:gd name="connsiteY15" fmla="*/ 7500934 h 7615547"/>
                      <a:gd name="connsiteX16" fmla="*/ 1827272 w 2462801"/>
                      <a:gd name="connsiteY16" fmla="*/ 7269953 h 7615547"/>
                      <a:gd name="connsiteX17" fmla="*/ 1645707 w 2462801"/>
                      <a:gd name="connsiteY17" fmla="*/ 7465714 h 7615547"/>
                      <a:gd name="connsiteX18" fmla="*/ 1584747 w 2462801"/>
                      <a:gd name="connsiteY18" fmla="*/ 7465523 h 7615547"/>
                      <a:gd name="connsiteX19" fmla="*/ 1479609 w 2462801"/>
                      <a:gd name="connsiteY19" fmla="*/ 7122317 h 7615547"/>
                      <a:gd name="connsiteX20" fmla="*/ 1517708 w 2462801"/>
                      <a:gd name="connsiteY20" fmla="*/ 6879428 h 7615547"/>
                      <a:gd name="connsiteX21" fmla="*/ 1632009 w 2462801"/>
                      <a:gd name="connsiteY21" fmla="*/ 6519859 h 7615547"/>
                      <a:gd name="connsiteX22" fmla="*/ 1634518 w 2462801"/>
                      <a:gd name="connsiteY22" fmla="*/ 5221889 h 7615547"/>
                      <a:gd name="connsiteX23" fmla="*/ 823670 w 2462801"/>
                      <a:gd name="connsiteY23" fmla="*/ 5268607 h 7615547"/>
                      <a:gd name="connsiteX24" fmla="*/ 848578 w 2462801"/>
                      <a:gd name="connsiteY24" fmla="*/ 6450803 h 7615547"/>
                      <a:gd name="connsiteX25" fmla="*/ 1160521 w 2462801"/>
                      <a:gd name="connsiteY25" fmla="*/ 7396159 h 7615547"/>
                      <a:gd name="connsiteX26" fmla="*/ 1160521 w 2462801"/>
                      <a:gd name="connsiteY26" fmla="*/ 7615235 h 7615547"/>
                      <a:gd name="connsiteX27" fmla="*/ 608072 w 2462801"/>
                      <a:gd name="connsiteY27" fmla="*/ 7174704 h 7615547"/>
                      <a:gd name="connsiteX28" fmla="*/ 591710 w 2462801"/>
                      <a:gd name="connsiteY28" fmla="*/ 7377802 h 7615547"/>
                      <a:gd name="connsiteX29" fmla="*/ 560547 w 2462801"/>
                      <a:gd name="connsiteY29" fmla="*/ 7374824 h 7615547"/>
                      <a:gd name="connsiteX30" fmla="*/ 529491 w 2462801"/>
                      <a:gd name="connsiteY30" fmla="*/ 6908004 h 7615547"/>
                      <a:gd name="connsiteX31" fmla="*/ 560447 w 2462801"/>
                      <a:gd name="connsiteY31" fmla="*/ 6586534 h 7615547"/>
                      <a:gd name="connsiteX32" fmla="*/ 327084 w 2462801"/>
                      <a:gd name="connsiteY32" fmla="*/ 5295898 h 7615547"/>
                      <a:gd name="connsiteX33" fmla="*/ 265258 w 2462801"/>
                      <a:gd name="connsiteY33" fmla="*/ 5250829 h 7615547"/>
                      <a:gd name="connsiteX34" fmla="*/ 239585 w 2462801"/>
                      <a:gd name="connsiteY34" fmla="*/ 3202718 h 7615547"/>
                      <a:gd name="connsiteX35" fmla="*/ 212096 w 2462801"/>
                      <a:gd name="connsiteY35" fmla="*/ 3119757 h 7615547"/>
                      <a:gd name="connsiteX36" fmla="*/ 355368 w 2462801"/>
                      <a:gd name="connsiteY36" fmla="*/ 2177753 h 7615547"/>
                      <a:gd name="connsiteX37" fmla="*/ 12469 w 2462801"/>
                      <a:gd name="connsiteY37" fmla="*/ 834886 h 7615547"/>
                      <a:gd name="connsiteX0" fmla="*/ 12469 w 2462801"/>
                      <a:gd name="connsiteY0" fmla="*/ 834886 h 7615547"/>
                      <a:gd name="connsiteX1" fmla="*/ 236594 w 2462801"/>
                      <a:gd name="connsiteY1" fmla="*/ 590548 h 7615547"/>
                      <a:gd name="connsiteX2" fmla="*/ 165157 w 2462801"/>
                      <a:gd name="connsiteY2" fmla="*/ 588168 h 7615547"/>
                      <a:gd name="connsiteX3" fmla="*/ 286601 w 2462801"/>
                      <a:gd name="connsiteY3" fmla="*/ 483393 h 7615547"/>
                      <a:gd name="connsiteX4" fmla="*/ 281839 w 2462801"/>
                      <a:gd name="connsiteY4" fmla="*/ 326229 h 7615547"/>
                      <a:gd name="connsiteX5" fmla="*/ 238976 w 2462801"/>
                      <a:gd name="connsiteY5" fmla="*/ 233361 h 7615547"/>
                      <a:gd name="connsiteX6" fmla="*/ 303271 w 2462801"/>
                      <a:gd name="connsiteY6" fmla="*/ 169068 h 7615547"/>
                      <a:gd name="connsiteX7" fmla="*/ 329465 w 2462801"/>
                      <a:gd name="connsiteY7" fmla="*/ 0 h 7615547"/>
                      <a:gd name="connsiteX8" fmla="*/ 2001779 w 2462801"/>
                      <a:gd name="connsiteY8" fmla="*/ 844412 h 7615547"/>
                      <a:gd name="connsiteX9" fmla="*/ 2001779 w 2462801"/>
                      <a:gd name="connsiteY9" fmla="*/ 2246808 h 7615547"/>
                      <a:gd name="connsiteX10" fmla="*/ 2198746 w 2462801"/>
                      <a:gd name="connsiteY10" fmla="*/ 5129209 h 7615547"/>
                      <a:gd name="connsiteX11" fmla="*/ 2098734 w 2462801"/>
                      <a:gd name="connsiteY11" fmla="*/ 5160164 h 7615547"/>
                      <a:gd name="connsiteX12" fmla="*/ 2013589 w 2462801"/>
                      <a:gd name="connsiteY12" fmla="*/ 6865810 h 7615547"/>
                      <a:gd name="connsiteX13" fmla="*/ 2224940 w 2462801"/>
                      <a:gd name="connsiteY13" fmla="*/ 7272334 h 7615547"/>
                      <a:gd name="connsiteX14" fmla="*/ 2460684 w 2462801"/>
                      <a:gd name="connsiteY14" fmla="*/ 7500934 h 7615547"/>
                      <a:gd name="connsiteX15" fmla="*/ 2141597 w 2462801"/>
                      <a:gd name="connsiteY15" fmla="*/ 7500934 h 7615547"/>
                      <a:gd name="connsiteX16" fmla="*/ 1827272 w 2462801"/>
                      <a:gd name="connsiteY16" fmla="*/ 7269953 h 7615547"/>
                      <a:gd name="connsiteX17" fmla="*/ 1645707 w 2462801"/>
                      <a:gd name="connsiteY17" fmla="*/ 7465714 h 7615547"/>
                      <a:gd name="connsiteX18" fmla="*/ 1584747 w 2462801"/>
                      <a:gd name="connsiteY18" fmla="*/ 7465523 h 7615547"/>
                      <a:gd name="connsiteX19" fmla="*/ 1479609 w 2462801"/>
                      <a:gd name="connsiteY19" fmla="*/ 7122317 h 7615547"/>
                      <a:gd name="connsiteX20" fmla="*/ 1517708 w 2462801"/>
                      <a:gd name="connsiteY20" fmla="*/ 6879428 h 7615547"/>
                      <a:gd name="connsiteX21" fmla="*/ 1632009 w 2462801"/>
                      <a:gd name="connsiteY21" fmla="*/ 6519859 h 7615547"/>
                      <a:gd name="connsiteX22" fmla="*/ 1634518 w 2462801"/>
                      <a:gd name="connsiteY22" fmla="*/ 5221889 h 7615547"/>
                      <a:gd name="connsiteX23" fmla="*/ 823670 w 2462801"/>
                      <a:gd name="connsiteY23" fmla="*/ 5268607 h 7615547"/>
                      <a:gd name="connsiteX24" fmla="*/ 848578 w 2462801"/>
                      <a:gd name="connsiteY24" fmla="*/ 6450803 h 7615547"/>
                      <a:gd name="connsiteX25" fmla="*/ 1160521 w 2462801"/>
                      <a:gd name="connsiteY25" fmla="*/ 7396159 h 7615547"/>
                      <a:gd name="connsiteX26" fmla="*/ 1160521 w 2462801"/>
                      <a:gd name="connsiteY26" fmla="*/ 7615235 h 7615547"/>
                      <a:gd name="connsiteX27" fmla="*/ 608072 w 2462801"/>
                      <a:gd name="connsiteY27" fmla="*/ 7174704 h 7615547"/>
                      <a:gd name="connsiteX28" fmla="*/ 591710 w 2462801"/>
                      <a:gd name="connsiteY28" fmla="*/ 7377802 h 7615547"/>
                      <a:gd name="connsiteX29" fmla="*/ 560547 w 2462801"/>
                      <a:gd name="connsiteY29" fmla="*/ 7374824 h 7615547"/>
                      <a:gd name="connsiteX30" fmla="*/ 529491 w 2462801"/>
                      <a:gd name="connsiteY30" fmla="*/ 6908004 h 7615547"/>
                      <a:gd name="connsiteX31" fmla="*/ 560447 w 2462801"/>
                      <a:gd name="connsiteY31" fmla="*/ 6586534 h 7615547"/>
                      <a:gd name="connsiteX32" fmla="*/ 327084 w 2462801"/>
                      <a:gd name="connsiteY32" fmla="*/ 5295898 h 7615547"/>
                      <a:gd name="connsiteX33" fmla="*/ 265258 w 2462801"/>
                      <a:gd name="connsiteY33" fmla="*/ 5250829 h 7615547"/>
                      <a:gd name="connsiteX34" fmla="*/ 239585 w 2462801"/>
                      <a:gd name="connsiteY34" fmla="*/ 3202718 h 7615547"/>
                      <a:gd name="connsiteX35" fmla="*/ 212096 w 2462801"/>
                      <a:gd name="connsiteY35" fmla="*/ 3119757 h 7615547"/>
                      <a:gd name="connsiteX36" fmla="*/ 355368 w 2462801"/>
                      <a:gd name="connsiteY36" fmla="*/ 2177753 h 7615547"/>
                      <a:gd name="connsiteX37" fmla="*/ 12469 w 2462801"/>
                      <a:gd name="connsiteY37" fmla="*/ 834886 h 7615547"/>
                      <a:gd name="connsiteX0" fmla="*/ 12469 w 2463304"/>
                      <a:gd name="connsiteY0" fmla="*/ 834886 h 7615547"/>
                      <a:gd name="connsiteX1" fmla="*/ 236594 w 2463304"/>
                      <a:gd name="connsiteY1" fmla="*/ 590548 h 7615547"/>
                      <a:gd name="connsiteX2" fmla="*/ 165157 w 2463304"/>
                      <a:gd name="connsiteY2" fmla="*/ 588168 h 7615547"/>
                      <a:gd name="connsiteX3" fmla="*/ 286601 w 2463304"/>
                      <a:gd name="connsiteY3" fmla="*/ 483393 h 7615547"/>
                      <a:gd name="connsiteX4" fmla="*/ 281839 w 2463304"/>
                      <a:gd name="connsiteY4" fmla="*/ 326229 h 7615547"/>
                      <a:gd name="connsiteX5" fmla="*/ 238976 w 2463304"/>
                      <a:gd name="connsiteY5" fmla="*/ 233361 h 7615547"/>
                      <a:gd name="connsiteX6" fmla="*/ 303271 w 2463304"/>
                      <a:gd name="connsiteY6" fmla="*/ 169068 h 7615547"/>
                      <a:gd name="connsiteX7" fmla="*/ 329465 w 2463304"/>
                      <a:gd name="connsiteY7" fmla="*/ 0 h 7615547"/>
                      <a:gd name="connsiteX8" fmla="*/ 2001779 w 2463304"/>
                      <a:gd name="connsiteY8" fmla="*/ 844412 h 7615547"/>
                      <a:gd name="connsiteX9" fmla="*/ 2001779 w 2463304"/>
                      <a:gd name="connsiteY9" fmla="*/ 2246808 h 7615547"/>
                      <a:gd name="connsiteX10" fmla="*/ 2198746 w 2463304"/>
                      <a:gd name="connsiteY10" fmla="*/ 5129209 h 7615547"/>
                      <a:gd name="connsiteX11" fmla="*/ 2098734 w 2463304"/>
                      <a:gd name="connsiteY11" fmla="*/ 5160164 h 7615547"/>
                      <a:gd name="connsiteX12" fmla="*/ 2013589 w 2463304"/>
                      <a:gd name="connsiteY12" fmla="*/ 6865810 h 7615547"/>
                      <a:gd name="connsiteX13" fmla="*/ 2236846 w 2463304"/>
                      <a:gd name="connsiteY13" fmla="*/ 7269953 h 7615547"/>
                      <a:gd name="connsiteX14" fmla="*/ 2460684 w 2463304"/>
                      <a:gd name="connsiteY14" fmla="*/ 7500934 h 7615547"/>
                      <a:gd name="connsiteX15" fmla="*/ 2141597 w 2463304"/>
                      <a:gd name="connsiteY15" fmla="*/ 7500934 h 7615547"/>
                      <a:gd name="connsiteX16" fmla="*/ 1827272 w 2463304"/>
                      <a:gd name="connsiteY16" fmla="*/ 7269953 h 7615547"/>
                      <a:gd name="connsiteX17" fmla="*/ 1645707 w 2463304"/>
                      <a:gd name="connsiteY17" fmla="*/ 7465714 h 7615547"/>
                      <a:gd name="connsiteX18" fmla="*/ 1584747 w 2463304"/>
                      <a:gd name="connsiteY18" fmla="*/ 7465523 h 7615547"/>
                      <a:gd name="connsiteX19" fmla="*/ 1479609 w 2463304"/>
                      <a:gd name="connsiteY19" fmla="*/ 7122317 h 7615547"/>
                      <a:gd name="connsiteX20" fmla="*/ 1517708 w 2463304"/>
                      <a:gd name="connsiteY20" fmla="*/ 6879428 h 7615547"/>
                      <a:gd name="connsiteX21" fmla="*/ 1632009 w 2463304"/>
                      <a:gd name="connsiteY21" fmla="*/ 6519859 h 7615547"/>
                      <a:gd name="connsiteX22" fmla="*/ 1634518 w 2463304"/>
                      <a:gd name="connsiteY22" fmla="*/ 5221889 h 7615547"/>
                      <a:gd name="connsiteX23" fmla="*/ 823670 w 2463304"/>
                      <a:gd name="connsiteY23" fmla="*/ 5268607 h 7615547"/>
                      <a:gd name="connsiteX24" fmla="*/ 848578 w 2463304"/>
                      <a:gd name="connsiteY24" fmla="*/ 6450803 h 7615547"/>
                      <a:gd name="connsiteX25" fmla="*/ 1160521 w 2463304"/>
                      <a:gd name="connsiteY25" fmla="*/ 7396159 h 7615547"/>
                      <a:gd name="connsiteX26" fmla="*/ 1160521 w 2463304"/>
                      <a:gd name="connsiteY26" fmla="*/ 7615235 h 7615547"/>
                      <a:gd name="connsiteX27" fmla="*/ 608072 w 2463304"/>
                      <a:gd name="connsiteY27" fmla="*/ 7174704 h 7615547"/>
                      <a:gd name="connsiteX28" fmla="*/ 591710 w 2463304"/>
                      <a:gd name="connsiteY28" fmla="*/ 7377802 h 7615547"/>
                      <a:gd name="connsiteX29" fmla="*/ 560547 w 2463304"/>
                      <a:gd name="connsiteY29" fmla="*/ 7374824 h 7615547"/>
                      <a:gd name="connsiteX30" fmla="*/ 529491 w 2463304"/>
                      <a:gd name="connsiteY30" fmla="*/ 6908004 h 7615547"/>
                      <a:gd name="connsiteX31" fmla="*/ 560447 w 2463304"/>
                      <a:gd name="connsiteY31" fmla="*/ 6586534 h 7615547"/>
                      <a:gd name="connsiteX32" fmla="*/ 327084 w 2463304"/>
                      <a:gd name="connsiteY32" fmla="*/ 5295898 h 7615547"/>
                      <a:gd name="connsiteX33" fmla="*/ 265258 w 2463304"/>
                      <a:gd name="connsiteY33" fmla="*/ 5250829 h 7615547"/>
                      <a:gd name="connsiteX34" fmla="*/ 239585 w 2463304"/>
                      <a:gd name="connsiteY34" fmla="*/ 3202718 h 7615547"/>
                      <a:gd name="connsiteX35" fmla="*/ 212096 w 2463304"/>
                      <a:gd name="connsiteY35" fmla="*/ 3119757 h 7615547"/>
                      <a:gd name="connsiteX36" fmla="*/ 355368 w 2463304"/>
                      <a:gd name="connsiteY36" fmla="*/ 2177753 h 7615547"/>
                      <a:gd name="connsiteX37" fmla="*/ 12469 w 2463304"/>
                      <a:gd name="connsiteY37" fmla="*/ 834886 h 7615547"/>
                      <a:gd name="connsiteX0" fmla="*/ 12469 w 2463304"/>
                      <a:gd name="connsiteY0" fmla="*/ 834886 h 7615547"/>
                      <a:gd name="connsiteX1" fmla="*/ 236594 w 2463304"/>
                      <a:gd name="connsiteY1" fmla="*/ 590548 h 7615547"/>
                      <a:gd name="connsiteX2" fmla="*/ 165157 w 2463304"/>
                      <a:gd name="connsiteY2" fmla="*/ 588168 h 7615547"/>
                      <a:gd name="connsiteX3" fmla="*/ 286601 w 2463304"/>
                      <a:gd name="connsiteY3" fmla="*/ 483393 h 7615547"/>
                      <a:gd name="connsiteX4" fmla="*/ 281839 w 2463304"/>
                      <a:gd name="connsiteY4" fmla="*/ 326229 h 7615547"/>
                      <a:gd name="connsiteX5" fmla="*/ 238976 w 2463304"/>
                      <a:gd name="connsiteY5" fmla="*/ 233361 h 7615547"/>
                      <a:gd name="connsiteX6" fmla="*/ 303271 w 2463304"/>
                      <a:gd name="connsiteY6" fmla="*/ 169068 h 7615547"/>
                      <a:gd name="connsiteX7" fmla="*/ 329465 w 2463304"/>
                      <a:gd name="connsiteY7" fmla="*/ 0 h 7615547"/>
                      <a:gd name="connsiteX8" fmla="*/ 2001779 w 2463304"/>
                      <a:gd name="connsiteY8" fmla="*/ 844412 h 7615547"/>
                      <a:gd name="connsiteX9" fmla="*/ 2001779 w 2463304"/>
                      <a:gd name="connsiteY9" fmla="*/ 2246808 h 7615547"/>
                      <a:gd name="connsiteX10" fmla="*/ 2198746 w 2463304"/>
                      <a:gd name="connsiteY10" fmla="*/ 5129209 h 7615547"/>
                      <a:gd name="connsiteX11" fmla="*/ 2098734 w 2463304"/>
                      <a:gd name="connsiteY11" fmla="*/ 5160164 h 7615547"/>
                      <a:gd name="connsiteX12" fmla="*/ 2013589 w 2463304"/>
                      <a:gd name="connsiteY12" fmla="*/ 6865810 h 7615547"/>
                      <a:gd name="connsiteX13" fmla="*/ 2236846 w 2463304"/>
                      <a:gd name="connsiteY13" fmla="*/ 7269953 h 7615547"/>
                      <a:gd name="connsiteX14" fmla="*/ 2460684 w 2463304"/>
                      <a:gd name="connsiteY14" fmla="*/ 7500934 h 7615547"/>
                      <a:gd name="connsiteX15" fmla="*/ 2141597 w 2463304"/>
                      <a:gd name="connsiteY15" fmla="*/ 7500934 h 7615547"/>
                      <a:gd name="connsiteX16" fmla="*/ 1827272 w 2463304"/>
                      <a:gd name="connsiteY16" fmla="*/ 7269953 h 7615547"/>
                      <a:gd name="connsiteX17" fmla="*/ 1645707 w 2463304"/>
                      <a:gd name="connsiteY17" fmla="*/ 7465714 h 7615547"/>
                      <a:gd name="connsiteX18" fmla="*/ 1584747 w 2463304"/>
                      <a:gd name="connsiteY18" fmla="*/ 7465523 h 7615547"/>
                      <a:gd name="connsiteX19" fmla="*/ 1479609 w 2463304"/>
                      <a:gd name="connsiteY19" fmla="*/ 7122317 h 7615547"/>
                      <a:gd name="connsiteX20" fmla="*/ 1517708 w 2463304"/>
                      <a:gd name="connsiteY20" fmla="*/ 6879428 h 7615547"/>
                      <a:gd name="connsiteX21" fmla="*/ 1632009 w 2463304"/>
                      <a:gd name="connsiteY21" fmla="*/ 6519859 h 7615547"/>
                      <a:gd name="connsiteX22" fmla="*/ 1634518 w 2463304"/>
                      <a:gd name="connsiteY22" fmla="*/ 5221889 h 7615547"/>
                      <a:gd name="connsiteX23" fmla="*/ 823670 w 2463304"/>
                      <a:gd name="connsiteY23" fmla="*/ 5268607 h 7615547"/>
                      <a:gd name="connsiteX24" fmla="*/ 848578 w 2463304"/>
                      <a:gd name="connsiteY24" fmla="*/ 6450803 h 7615547"/>
                      <a:gd name="connsiteX25" fmla="*/ 1160521 w 2463304"/>
                      <a:gd name="connsiteY25" fmla="*/ 7396159 h 7615547"/>
                      <a:gd name="connsiteX26" fmla="*/ 1160521 w 2463304"/>
                      <a:gd name="connsiteY26" fmla="*/ 7615235 h 7615547"/>
                      <a:gd name="connsiteX27" fmla="*/ 608072 w 2463304"/>
                      <a:gd name="connsiteY27" fmla="*/ 7174704 h 7615547"/>
                      <a:gd name="connsiteX28" fmla="*/ 591710 w 2463304"/>
                      <a:gd name="connsiteY28" fmla="*/ 7377802 h 7615547"/>
                      <a:gd name="connsiteX29" fmla="*/ 560547 w 2463304"/>
                      <a:gd name="connsiteY29" fmla="*/ 7374824 h 7615547"/>
                      <a:gd name="connsiteX30" fmla="*/ 529491 w 2463304"/>
                      <a:gd name="connsiteY30" fmla="*/ 6908004 h 7615547"/>
                      <a:gd name="connsiteX31" fmla="*/ 560447 w 2463304"/>
                      <a:gd name="connsiteY31" fmla="*/ 6586534 h 7615547"/>
                      <a:gd name="connsiteX32" fmla="*/ 327084 w 2463304"/>
                      <a:gd name="connsiteY32" fmla="*/ 5295898 h 7615547"/>
                      <a:gd name="connsiteX33" fmla="*/ 265258 w 2463304"/>
                      <a:gd name="connsiteY33" fmla="*/ 5250829 h 7615547"/>
                      <a:gd name="connsiteX34" fmla="*/ 239585 w 2463304"/>
                      <a:gd name="connsiteY34" fmla="*/ 3202718 h 7615547"/>
                      <a:gd name="connsiteX35" fmla="*/ 212096 w 2463304"/>
                      <a:gd name="connsiteY35" fmla="*/ 3119757 h 7615547"/>
                      <a:gd name="connsiteX36" fmla="*/ 355368 w 2463304"/>
                      <a:gd name="connsiteY36" fmla="*/ 2177753 h 7615547"/>
                      <a:gd name="connsiteX37" fmla="*/ 12469 w 2463304"/>
                      <a:gd name="connsiteY37" fmla="*/ 834886 h 7615547"/>
                      <a:gd name="connsiteX0" fmla="*/ 12469 w 2463304"/>
                      <a:gd name="connsiteY0" fmla="*/ 834886 h 7615547"/>
                      <a:gd name="connsiteX1" fmla="*/ 236594 w 2463304"/>
                      <a:gd name="connsiteY1" fmla="*/ 590548 h 7615547"/>
                      <a:gd name="connsiteX2" fmla="*/ 165157 w 2463304"/>
                      <a:gd name="connsiteY2" fmla="*/ 588168 h 7615547"/>
                      <a:gd name="connsiteX3" fmla="*/ 286601 w 2463304"/>
                      <a:gd name="connsiteY3" fmla="*/ 483393 h 7615547"/>
                      <a:gd name="connsiteX4" fmla="*/ 281839 w 2463304"/>
                      <a:gd name="connsiteY4" fmla="*/ 326229 h 7615547"/>
                      <a:gd name="connsiteX5" fmla="*/ 238976 w 2463304"/>
                      <a:gd name="connsiteY5" fmla="*/ 233361 h 7615547"/>
                      <a:gd name="connsiteX6" fmla="*/ 303271 w 2463304"/>
                      <a:gd name="connsiteY6" fmla="*/ 169068 h 7615547"/>
                      <a:gd name="connsiteX7" fmla="*/ 329465 w 2463304"/>
                      <a:gd name="connsiteY7" fmla="*/ 0 h 7615547"/>
                      <a:gd name="connsiteX8" fmla="*/ 2001779 w 2463304"/>
                      <a:gd name="connsiteY8" fmla="*/ 844412 h 7615547"/>
                      <a:gd name="connsiteX9" fmla="*/ 2001779 w 2463304"/>
                      <a:gd name="connsiteY9" fmla="*/ 2246808 h 7615547"/>
                      <a:gd name="connsiteX10" fmla="*/ 2198746 w 2463304"/>
                      <a:gd name="connsiteY10" fmla="*/ 5129209 h 7615547"/>
                      <a:gd name="connsiteX11" fmla="*/ 2098734 w 2463304"/>
                      <a:gd name="connsiteY11" fmla="*/ 5160164 h 7615547"/>
                      <a:gd name="connsiteX12" fmla="*/ 2013589 w 2463304"/>
                      <a:gd name="connsiteY12" fmla="*/ 6865810 h 7615547"/>
                      <a:gd name="connsiteX13" fmla="*/ 2236846 w 2463304"/>
                      <a:gd name="connsiteY13" fmla="*/ 7269953 h 7615547"/>
                      <a:gd name="connsiteX14" fmla="*/ 2460684 w 2463304"/>
                      <a:gd name="connsiteY14" fmla="*/ 7500934 h 7615547"/>
                      <a:gd name="connsiteX15" fmla="*/ 2141597 w 2463304"/>
                      <a:gd name="connsiteY15" fmla="*/ 7500934 h 7615547"/>
                      <a:gd name="connsiteX16" fmla="*/ 1827272 w 2463304"/>
                      <a:gd name="connsiteY16" fmla="*/ 7269953 h 7615547"/>
                      <a:gd name="connsiteX17" fmla="*/ 1645707 w 2463304"/>
                      <a:gd name="connsiteY17" fmla="*/ 7465714 h 7615547"/>
                      <a:gd name="connsiteX18" fmla="*/ 1584747 w 2463304"/>
                      <a:gd name="connsiteY18" fmla="*/ 7465523 h 7615547"/>
                      <a:gd name="connsiteX19" fmla="*/ 1479609 w 2463304"/>
                      <a:gd name="connsiteY19" fmla="*/ 7122317 h 7615547"/>
                      <a:gd name="connsiteX20" fmla="*/ 1517708 w 2463304"/>
                      <a:gd name="connsiteY20" fmla="*/ 6879428 h 7615547"/>
                      <a:gd name="connsiteX21" fmla="*/ 1632009 w 2463304"/>
                      <a:gd name="connsiteY21" fmla="*/ 6519859 h 7615547"/>
                      <a:gd name="connsiteX22" fmla="*/ 1634518 w 2463304"/>
                      <a:gd name="connsiteY22" fmla="*/ 5221889 h 7615547"/>
                      <a:gd name="connsiteX23" fmla="*/ 823670 w 2463304"/>
                      <a:gd name="connsiteY23" fmla="*/ 5268607 h 7615547"/>
                      <a:gd name="connsiteX24" fmla="*/ 848578 w 2463304"/>
                      <a:gd name="connsiteY24" fmla="*/ 6450803 h 7615547"/>
                      <a:gd name="connsiteX25" fmla="*/ 1160521 w 2463304"/>
                      <a:gd name="connsiteY25" fmla="*/ 7396159 h 7615547"/>
                      <a:gd name="connsiteX26" fmla="*/ 1160521 w 2463304"/>
                      <a:gd name="connsiteY26" fmla="*/ 7615235 h 7615547"/>
                      <a:gd name="connsiteX27" fmla="*/ 608072 w 2463304"/>
                      <a:gd name="connsiteY27" fmla="*/ 7174704 h 7615547"/>
                      <a:gd name="connsiteX28" fmla="*/ 591710 w 2463304"/>
                      <a:gd name="connsiteY28" fmla="*/ 7377802 h 7615547"/>
                      <a:gd name="connsiteX29" fmla="*/ 560547 w 2463304"/>
                      <a:gd name="connsiteY29" fmla="*/ 7374824 h 7615547"/>
                      <a:gd name="connsiteX30" fmla="*/ 529491 w 2463304"/>
                      <a:gd name="connsiteY30" fmla="*/ 6908004 h 7615547"/>
                      <a:gd name="connsiteX31" fmla="*/ 560447 w 2463304"/>
                      <a:gd name="connsiteY31" fmla="*/ 6586534 h 7615547"/>
                      <a:gd name="connsiteX32" fmla="*/ 327084 w 2463304"/>
                      <a:gd name="connsiteY32" fmla="*/ 5295898 h 7615547"/>
                      <a:gd name="connsiteX33" fmla="*/ 265258 w 2463304"/>
                      <a:gd name="connsiteY33" fmla="*/ 5250829 h 7615547"/>
                      <a:gd name="connsiteX34" fmla="*/ 239585 w 2463304"/>
                      <a:gd name="connsiteY34" fmla="*/ 3202718 h 7615547"/>
                      <a:gd name="connsiteX35" fmla="*/ 212096 w 2463304"/>
                      <a:gd name="connsiteY35" fmla="*/ 3119757 h 7615547"/>
                      <a:gd name="connsiteX36" fmla="*/ 355368 w 2463304"/>
                      <a:gd name="connsiteY36" fmla="*/ 2177753 h 7615547"/>
                      <a:gd name="connsiteX37" fmla="*/ 12469 w 2463304"/>
                      <a:gd name="connsiteY37" fmla="*/ 834886 h 7615547"/>
                      <a:gd name="connsiteX0" fmla="*/ 12469 w 2463304"/>
                      <a:gd name="connsiteY0" fmla="*/ 834886 h 7615547"/>
                      <a:gd name="connsiteX1" fmla="*/ 236594 w 2463304"/>
                      <a:gd name="connsiteY1" fmla="*/ 590548 h 7615547"/>
                      <a:gd name="connsiteX2" fmla="*/ 165157 w 2463304"/>
                      <a:gd name="connsiteY2" fmla="*/ 588168 h 7615547"/>
                      <a:gd name="connsiteX3" fmla="*/ 286601 w 2463304"/>
                      <a:gd name="connsiteY3" fmla="*/ 483393 h 7615547"/>
                      <a:gd name="connsiteX4" fmla="*/ 281839 w 2463304"/>
                      <a:gd name="connsiteY4" fmla="*/ 326229 h 7615547"/>
                      <a:gd name="connsiteX5" fmla="*/ 238976 w 2463304"/>
                      <a:gd name="connsiteY5" fmla="*/ 233361 h 7615547"/>
                      <a:gd name="connsiteX6" fmla="*/ 303271 w 2463304"/>
                      <a:gd name="connsiteY6" fmla="*/ 169068 h 7615547"/>
                      <a:gd name="connsiteX7" fmla="*/ 329465 w 2463304"/>
                      <a:gd name="connsiteY7" fmla="*/ 0 h 7615547"/>
                      <a:gd name="connsiteX8" fmla="*/ 2001779 w 2463304"/>
                      <a:gd name="connsiteY8" fmla="*/ 844412 h 7615547"/>
                      <a:gd name="connsiteX9" fmla="*/ 2001779 w 2463304"/>
                      <a:gd name="connsiteY9" fmla="*/ 2246808 h 7615547"/>
                      <a:gd name="connsiteX10" fmla="*/ 2198746 w 2463304"/>
                      <a:gd name="connsiteY10" fmla="*/ 5129209 h 7615547"/>
                      <a:gd name="connsiteX11" fmla="*/ 2098734 w 2463304"/>
                      <a:gd name="connsiteY11" fmla="*/ 5160164 h 7615547"/>
                      <a:gd name="connsiteX12" fmla="*/ 2013589 w 2463304"/>
                      <a:gd name="connsiteY12" fmla="*/ 6865810 h 7615547"/>
                      <a:gd name="connsiteX13" fmla="*/ 2236846 w 2463304"/>
                      <a:gd name="connsiteY13" fmla="*/ 7269953 h 7615547"/>
                      <a:gd name="connsiteX14" fmla="*/ 2460684 w 2463304"/>
                      <a:gd name="connsiteY14" fmla="*/ 7500934 h 7615547"/>
                      <a:gd name="connsiteX15" fmla="*/ 2141597 w 2463304"/>
                      <a:gd name="connsiteY15" fmla="*/ 7500934 h 7615547"/>
                      <a:gd name="connsiteX16" fmla="*/ 1827272 w 2463304"/>
                      <a:gd name="connsiteY16" fmla="*/ 7269953 h 7615547"/>
                      <a:gd name="connsiteX17" fmla="*/ 1645707 w 2463304"/>
                      <a:gd name="connsiteY17" fmla="*/ 7465714 h 7615547"/>
                      <a:gd name="connsiteX18" fmla="*/ 1584747 w 2463304"/>
                      <a:gd name="connsiteY18" fmla="*/ 7465523 h 7615547"/>
                      <a:gd name="connsiteX19" fmla="*/ 1479609 w 2463304"/>
                      <a:gd name="connsiteY19" fmla="*/ 7122317 h 7615547"/>
                      <a:gd name="connsiteX20" fmla="*/ 1517708 w 2463304"/>
                      <a:gd name="connsiteY20" fmla="*/ 6879428 h 7615547"/>
                      <a:gd name="connsiteX21" fmla="*/ 1632009 w 2463304"/>
                      <a:gd name="connsiteY21" fmla="*/ 6519859 h 7615547"/>
                      <a:gd name="connsiteX22" fmla="*/ 1634518 w 2463304"/>
                      <a:gd name="connsiteY22" fmla="*/ 5221889 h 7615547"/>
                      <a:gd name="connsiteX23" fmla="*/ 823670 w 2463304"/>
                      <a:gd name="connsiteY23" fmla="*/ 5268607 h 7615547"/>
                      <a:gd name="connsiteX24" fmla="*/ 848578 w 2463304"/>
                      <a:gd name="connsiteY24" fmla="*/ 6450803 h 7615547"/>
                      <a:gd name="connsiteX25" fmla="*/ 1160521 w 2463304"/>
                      <a:gd name="connsiteY25" fmla="*/ 7396159 h 7615547"/>
                      <a:gd name="connsiteX26" fmla="*/ 1160521 w 2463304"/>
                      <a:gd name="connsiteY26" fmla="*/ 7615235 h 7615547"/>
                      <a:gd name="connsiteX27" fmla="*/ 608072 w 2463304"/>
                      <a:gd name="connsiteY27" fmla="*/ 7174704 h 7615547"/>
                      <a:gd name="connsiteX28" fmla="*/ 591710 w 2463304"/>
                      <a:gd name="connsiteY28" fmla="*/ 7377802 h 7615547"/>
                      <a:gd name="connsiteX29" fmla="*/ 560547 w 2463304"/>
                      <a:gd name="connsiteY29" fmla="*/ 7374824 h 7615547"/>
                      <a:gd name="connsiteX30" fmla="*/ 529491 w 2463304"/>
                      <a:gd name="connsiteY30" fmla="*/ 6908004 h 7615547"/>
                      <a:gd name="connsiteX31" fmla="*/ 560447 w 2463304"/>
                      <a:gd name="connsiteY31" fmla="*/ 6586534 h 7615547"/>
                      <a:gd name="connsiteX32" fmla="*/ 327084 w 2463304"/>
                      <a:gd name="connsiteY32" fmla="*/ 5295898 h 7615547"/>
                      <a:gd name="connsiteX33" fmla="*/ 265258 w 2463304"/>
                      <a:gd name="connsiteY33" fmla="*/ 5250829 h 7615547"/>
                      <a:gd name="connsiteX34" fmla="*/ 239585 w 2463304"/>
                      <a:gd name="connsiteY34" fmla="*/ 3202718 h 7615547"/>
                      <a:gd name="connsiteX35" fmla="*/ 212096 w 2463304"/>
                      <a:gd name="connsiteY35" fmla="*/ 3119757 h 7615547"/>
                      <a:gd name="connsiteX36" fmla="*/ 355368 w 2463304"/>
                      <a:gd name="connsiteY36" fmla="*/ 2177753 h 7615547"/>
                      <a:gd name="connsiteX37" fmla="*/ 12469 w 2463304"/>
                      <a:gd name="connsiteY37" fmla="*/ 834886 h 7615547"/>
                      <a:gd name="connsiteX0" fmla="*/ 12469 w 2509177"/>
                      <a:gd name="connsiteY0" fmla="*/ 834886 h 7615547"/>
                      <a:gd name="connsiteX1" fmla="*/ 236594 w 2509177"/>
                      <a:gd name="connsiteY1" fmla="*/ 590548 h 7615547"/>
                      <a:gd name="connsiteX2" fmla="*/ 165157 w 2509177"/>
                      <a:gd name="connsiteY2" fmla="*/ 588168 h 7615547"/>
                      <a:gd name="connsiteX3" fmla="*/ 286601 w 2509177"/>
                      <a:gd name="connsiteY3" fmla="*/ 483393 h 7615547"/>
                      <a:gd name="connsiteX4" fmla="*/ 281839 w 2509177"/>
                      <a:gd name="connsiteY4" fmla="*/ 326229 h 7615547"/>
                      <a:gd name="connsiteX5" fmla="*/ 238976 w 2509177"/>
                      <a:gd name="connsiteY5" fmla="*/ 233361 h 7615547"/>
                      <a:gd name="connsiteX6" fmla="*/ 303271 w 2509177"/>
                      <a:gd name="connsiteY6" fmla="*/ 169068 h 7615547"/>
                      <a:gd name="connsiteX7" fmla="*/ 329465 w 2509177"/>
                      <a:gd name="connsiteY7" fmla="*/ 0 h 7615547"/>
                      <a:gd name="connsiteX8" fmla="*/ 2001779 w 2509177"/>
                      <a:gd name="connsiteY8" fmla="*/ 844412 h 7615547"/>
                      <a:gd name="connsiteX9" fmla="*/ 2001779 w 2509177"/>
                      <a:gd name="connsiteY9" fmla="*/ 2246808 h 7615547"/>
                      <a:gd name="connsiteX10" fmla="*/ 2198746 w 2509177"/>
                      <a:gd name="connsiteY10" fmla="*/ 5129209 h 7615547"/>
                      <a:gd name="connsiteX11" fmla="*/ 2098734 w 2509177"/>
                      <a:gd name="connsiteY11" fmla="*/ 5160164 h 7615547"/>
                      <a:gd name="connsiteX12" fmla="*/ 2013589 w 2509177"/>
                      <a:gd name="connsiteY12" fmla="*/ 6865810 h 7615547"/>
                      <a:gd name="connsiteX13" fmla="*/ 2236846 w 2509177"/>
                      <a:gd name="connsiteY13" fmla="*/ 7269953 h 7615547"/>
                      <a:gd name="connsiteX14" fmla="*/ 2460684 w 2509177"/>
                      <a:gd name="connsiteY14" fmla="*/ 7500934 h 7615547"/>
                      <a:gd name="connsiteX15" fmla="*/ 2141597 w 2509177"/>
                      <a:gd name="connsiteY15" fmla="*/ 7500934 h 7615547"/>
                      <a:gd name="connsiteX16" fmla="*/ 1827272 w 2509177"/>
                      <a:gd name="connsiteY16" fmla="*/ 7269953 h 7615547"/>
                      <a:gd name="connsiteX17" fmla="*/ 1645707 w 2509177"/>
                      <a:gd name="connsiteY17" fmla="*/ 7465714 h 7615547"/>
                      <a:gd name="connsiteX18" fmla="*/ 1584747 w 2509177"/>
                      <a:gd name="connsiteY18" fmla="*/ 7465523 h 7615547"/>
                      <a:gd name="connsiteX19" fmla="*/ 1479609 w 2509177"/>
                      <a:gd name="connsiteY19" fmla="*/ 7122317 h 7615547"/>
                      <a:gd name="connsiteX20" fmla="*/ 1517708 w 2509177"/>
                      <a:gd name="connsiteY20" fmla="*/ 6879428 h 7615547"/>
                      <a:gd name="connsiteX21" fmla="*/ 1632009 w 2509177"/>
                      <a:gd name="connsiteY21" fmla="*/ 6519859 h 7615547"/>
                      <a:gd name="connsiteX22" fmla="*/ 1634518 w 2509177"/>
                      <a:gd name="connsiteY22" fmla="*/ 5221889 h 7615547"/>
                      <a:gd name="connsiteX23" fmla="*/ 823670 w 2509177"/>
                      <a:gd name="connsiteY23" fmla="*/ 5268607 h 7615547"/>
                      <a:gd name="connsiteX24" fmla="*/ 848578 w 2509177"/>
                      <a:gd name="connsiteY24" fmla="*/ 6450803 h 7615547"/>
                      <a:gd name="connsiteX25" fmla="*/ 1160521 w 2509177"/>
                      <a:gd name="connsiteY25" fmla="*/ 7396159 h 7615547"/>
                      <a:gd name="connsiteX26" fmla="*/ 1160521 w 2509177"/>
                      <a:gd name="connsiteY26" fmla="*/ 7615235 h 7615547"/>
                      <a:gd name="connsiteX27" fmla="*/ 608072 w 2509177"/>
                      <a:gd name="connsiteY27" fmla="*/ 7174704 h 7615547"/>
                      <a:gd name="connsiteX28" fmla="*/ 591710 w 2509177"/>
                      <a:gd name="connsiteY28" fmla="*/ 7377802 h 7615547"/>
                      <a:gd name="connsiteX29" fmla="*/ 560547 w 2509177"/>
                      <a:gd name="connsiteY29" fmla="*/ 7374824 h 7615547"/>
                      <a:gd name="connsiteX30" fmla="*/ 529491 w 2509177"/>
                      <a:gd name="connsiteY30" fmla="*/ 6908004 h 7615547"/>
                      <a:gd name="connsiteX31" fmla="*/ 560447 w 2509177"/>
                      <a:gd name="connsiteY31" fmla="*/ 6586534 h 7615547"/>
                      <a:gd name="connsiteX32" fmla="*/ 327084 w 2509177"/>
                      <a:gd name="connsiteY32" fmla="*/ 5295898 h 7615547"/>
                      <a:gd name="connsiteX33" fmla="*/ 265258 w 2509177"/>
                      <a:gd name="connsiteY33" fmla="*/ 5250829 h 7615547"/>
                      <a:gd name="connsiteX34" fmla="*/ 239585 w 2509177"/>
                      <a:gd name="connsiteY34" fmla="*/ 3202718 h 7615547"/>
                      <a:gd name="connsiteX35" fmla="*/ 212096 w 2509177"/>
                      <a:gd name="connsiteY35" fmla="*/ 3119757 h 7615547"/>
                      <a:gd name="connsiteX36" fmla="*/ 355368 w 2509177"/>
                      <a:gd name="connsiteY36" fmla="*/ 2177753 h 7615547"/>
                      <a:gd name="connsiteX37" fmla="*/ 12469 w 2509177"/>
                      <a:gd name="connsiteY37" fmla="*/ 834886 h 7615547"/>
                      <a:gd name="connsiteX0" fmla="*/ 12469 w 2537189"/>
                      <a:gd name="connsiteY0" fmla="*/ 834886 h 7615547"/>
                      <a:gd name="connsiteX1" fmla="*/ 236594 w 2537189"/>
                      <a:gd name="connsiteY1" fmla="*/ 590548 h 7615547"/>
                      <a:gd name="connsiteX2" fmla="*/ 165157 w 2537189"/>
                      <a:gd name="connsiteY2" fmla="*/ 588168 h 7615547"/>
                      <a:gd name="connsiteX3" fmla="*/ 286601 w 2537189"/>
                      <a:gd name="connsiteY3" fmla="*/ 483393 h 7615547"/>
                      <a:gd name="connsiteX4" fmla="*/ 281839 w 2537189"/>
                      <a:gd name="connsiteY4" fmla="*/ 326229 h 7615547"/>
                      <a:gd name="connsiteX5" fmla="*/ 238976 w 2537189"/>
                      <a:gd name="connsiteY5" fmla="*/ 233361 h 7615547"/>
                      <a:gd name="connsiteX6" fmla="*/ 303271 w 2537189"/>
                      <a:gd name="connsiteY6" fmla="*/ 169068 h 7615547"/>
                      <a:gd name="connsiteX7" fmla="*/ 329465 w 2537189"/>
                      <a:gd name="connsiteY7" fmla="*/ 0 h 7615547"/>
                      <a:gd name="connsiteX8" fmla="*/ 2001779 w 2537189"/>
                      <a:gd name="connsiteY8" fmla="*/ 844412 h 7615547"/>
                      <a:gd name="connsiteX9" fmla="*/ 2001779 w 2537189"/>
                      <a:gd name="connsiteY9" fmla="*/ 2246808 h 7615547"/>
                      <a:gd name="connsiteX10" fmla="*/ 2198746 w 2537189"/>
                      <a:gd name="connsiteY10" fmla="*/ 5129209 h 7615547"/>
                      <a:gd name="connsiteX11" fmla="*/ 2098734 w 2537189"/>
                      <a:gd name="connsiteY11" fmla="*/ 5160164 h 7615547"/>
                      <a:gd name="connsiteX12" fmla="*/ 2013589 w 2537189"/>
                      <a:gd name="connsiteY12" fmla="*/ 6865810 h 7615547"/>
                      <a:gd name="connsiteX13" fmla="*/ 2236846 w 2537189"/>
                      <a:gd name="connsiteY13" fmla="*/ 7269953 h 7615547"/>
                      <a:gd name="connsiteX14" fmla="*/ 2460684 w 2537189"/>
                      <a:gd name="connsiteY14" fmla="*/ 7500934 h 7615547"/>
                      <a:gd name="connsiteX15" fmla="*/ 2141597 w 2537189"/>
                      <a:gd name="connsiteY15" fmla="*/ 7500934 h 7615547"/>
                      <a:gd name="connsiteX16" fmla="*/ 1827272 w 2537189"/>
                      <a:gd name="connsiteY16" fmla="*/ 7269953 h 7615547"/>
                      <a:gd name="connsiteX17" fmla="*/ 1645707 w 2537189"/>
                      <a:gd name="connsiteY17" fmla="*/ 7465714 h 7615547"/>
                      <a:gd name="connsiteX18" fmla="*/ 1584747 w 2537189"/>
                      <a:gd name="connsiteY18" fmla="*/ 7465523 h 7615547"/>
                      <a:gd name="connsiteX19" fmla="*/ 1479609 w 2537189"/>
                      <a:gd name="connsiteY19" fmla="*/ 7122317 h 7615547"/>
                      <a:gd name="connsiteX20" fmla="*/ 1517708 w 2537189"/>
                      <a:gd name="connsiteY20" fmla="*/ 6879428 h 7615547"/>
                      <a:gd name="connsiteX21" fmla="*/ 1632009 w 2537189"/>
                      <a:gd name="connsiteY21" fmla="*/ 6519859 h 7615547"/>
                      <a:gd name="connsiteX22" fmla="*/ 1634518 w 2537189"/>
                      <a:gd name="connsiteY22" fmla="*/ 5221889 h 7615547"/>
                      <a:gd name="connsiteX23" fmla="*/ 823670 w 2537189"/>
                      <a:gd name="connsiteY23" fmla="*/ 5268607 h 7615547"/>
                      <a:gd name="connsiteX24" fmla="*/ 848578 w 2537189"/>
                      <a:gd name="connsiteY24" fmla="*/ 6450803 h 7615547"/>
                      <a:gd name="connsiteX25" fmla="*/ 1160521 w 2537189"/>
                      <a:gd name="connsiteY25" fmla="*/ 7396159 h 7615547"/>
                      <a:gd name="connsiteX26" fmla="*/ 1160521 w 2537189"/>
                      <a:gd name="connsiteY26" fmla="*/ 7615235 h 7615547"/>
                      <a:gd name="connsiteX27" fmla="*/ 608072 w 2537189"/>
                      <a:gd name="connsiteY27" fmla="*/ 7174704 h 7615547"/>
                      <a:gd name="connsiteX28" fmla="*/ 591710 w 2537189"/>
                      <a:gd name="connsiteY28" fmla="*/ 7377802 h 7615547"/>
                      <a:gd name="connsiteX29" fmla="*/ 560547 w 2537189"/>
                      <a:gd name="connsiteY29" fmla="*/ 7374824 h 7615547"/>
                      <a:gd name="connsiteX30" fmla="*/ 529491 w 2537189"/>
                      <a:gd name="connsiteY30" fmla="*/ 6908004 h 7615547"/>
                      <a:gd name="connsiteX31" fmla="*/ 560447 w 2537189"/>
                      <a:gd name="connsiteY31" fmla="*/ 6586534 h 7615547"/>
                      <a:gd name="connsiteX32" fmla="*/ 327084 w 2537189"/>
                      <a:gd name="connsiteY32" fmla="*/ 5295898 h 7615547"/>
                      <a:gd name="connsiteX33" fmla="*/ 265258 w 2537189"/>
                      <a:gd name="connsiteY33" fmla="*/ 5250829 h 7615547"/>
                      <a:gd name="connsiteX34" fmla="*/ 239585 w 2537189"/>
                      <a:gd name="connsiteY34" fmla="*/ 3202718 h 7615547"/>
                      <a:gd name="connsiteX35" fmla="*/ 212096 w 2537189"/>
                      <a:gd name="connsiteY35" fmla="*/ 3119757 h 7615547"/>
                      <a:gd name="connsiteX36" fmla="*/ 355368 w 2537189"/>
                      <a:gd name="connsiteY36" fmla="*/ 2177753 h 7615547"/>
                      <a:gd name="connsiteX37" fmla="*/ 12469 w 2537189"/>
                      <a:gd name="connsiteY37" fmla="*/ 834886 h 7615547"/>
                      <a:gd name="connsiteX0" fmla="*/ 12469 w 2547128"/>
                      <a:gd name="connsiteY0" fmla="*/ 834886 h 7615547"/>
                      <a:gd name="connsiteX1" fmla="*/ 236594 w 2547128"/>
                      <a:gd name="connsiteY1" fmla="*/ 590548 h 7615547"/>
                      <a:gd name="connsiteX2" fmla="*/ 165157 w 2547128"/>
                      <a:gd name="connsiteY2" fmla="*/ 588168 h 7615547"/>
                      <a:gd name="connsiteX3" fmla="*/ 286601 w 2547128"/>
                      <a:gd name="connsiteY3" fmla="*/ 483393 h 7615547"/>
                      <a:gd name="connsiteX4" fmla="*/ 281839 w 2547128"/>
                      <a:gd name="connsiteY4" fmla="*/ 326229 h 7615547"/>
                      <a:gd name="connsiteX5" fmla="*/ 238976 w 2547128"/>
                      <a:gd name="connsiteY5" fmla="*/ 233361 h 7615547"/>
                      <a:gd name="connsiteX6" fmla="*/ 303271 w 2547128"/>
                      <a:gd name="connsiteY6" fmla="*/ 169068 h 7615547"/>
                      <a:gd name="connsiteX7" fmla="*/ 329465 w 2547128"/>
                      <a:gd name="connsiteY7" fmla="*/ 0 h 7615547"/>
                      <a:gd name="connsiteX8" fmla="*/ 2001779 w 2547128"/>
                      <a:gd name="connsiteY8" fmla="*/ 844412 h 7615547"/>
                      <a:gd name="connsiteX9" fmla="*/ 2001779 w 2547128"/>
                      <a:gd name="connsiteY9" fmla="*/ 2246808 h 7615547"/>
                      <a:gd name="connsiteX10" fmla="*/ 2198746 w 2547128"/>
                      <a:gd name="connsiteY10" fmla="*/ 5129209 h 7615547"/>
                      <a:gd name="connsiteX11" fmla="*/ 2098734 w 2547128"/>
                      <a:gd name="connsiteY11" fmla="*/ 5160164 h 7615547"/>
                      <a:gd name="connsiteX12" fmla="*/ 2013589 w 2547128"/>
                      <a:gd name="connsiteY12" fmla="*/ 6865810 h 7615547"/>
                      <a:gd name="connsiteX13" fmla="*/ 2236846 w 2547128"/>
                      <a:gd name="connsiteY13" fmla="*/ 7269953 h 7615547"/>
                      <a:gd name="connsiteX14" fmla="*/ 2460684 w 2547128"/>
                      <a:gd name="connsiteY14" fmla="*/ 7500934 h 7615547"/>
                      <a:gd name="connsiteX15" fmla="*/ 2141597 w 2547128"/>
                      <a:gd name="connsiteY15" fmla="*/ 7500934 h 7615547"/>
                      <a:gd name="connsiteX16" fmla="*/ 1827272 w 2547128"/>
                      <a:gd name="connsiteY16" fmla="*/ 7269953 h 7615547"/>
                      <a:gd name="connsiteX17" fmla="*/ 1645707 w 2547128"/>
                      <a:gd name="connsiteY17" fmla="*/ 7465714 h 7615547"/>
                      <a:gd name="connsiteX18" fmla="*/ 1584747 w 2547128"/>
                      <a:gd name="connsiteY18" fmla="*/ 7465523 h 7615547"/>
                      <a:gd name="connsiteX19" fmla="*/ 1479609 w 2547128"/>
                      <a:gd name="connsiteY19" fmla="*/ 7122317 h 7615547"/>
                      <a:gd name="connsiteX20" fmla="*/ 1517708 w 2547128"/>
                      <a:gd name="connsiteY20" fmla="*/ 6879428 h 7615547"/>
                      <a:gd name="connsiteX21" fmla="*/ 1632009 w 2547128"/>
                      <a:gd name="connsiteY21" fmla="*/ 6519859 h 7615547"/>
                      <a:gd name="connsiteX22" fmla="*/ 1634518 w 2547128"/>
                      <a:gd name="connsiteY22" fmla="*/ 5221889 h 7615547"/>
                      <a:gd name="connsiteX23" fmla="*/ 823670 w 2547128"/>
                      <a:gd name="connsiteY23" fmla="*/ 5268607 h 7615547"/>
                      <a:gd name="connsiteX24" fmla="*/ 848578 w 2547128"/>
                      <a:gd name="connsiteY24" fmla="*/ 6450803 h 7615547"/>
                      <a:gd name="connsiteX25" fmla="*/ 1160521 w 2547128"/>
                      <a:gd name="connsiteY25" fmla="*/ 7396159 h 7615547"/>
                      <a:gd name="connsiteX26" fmla="*/ 1160521 w 2547128"/>
                      <a:gd name="connsiteY26" fmla="*/ 7615235 h 7615547"/>
                      <a:gd name="connsiteX27" fmla="*/ 608072 w 2547128"/>
                      <a:gd name="connsiteY27" fmla="*/ 7174704 h 7615547"/>
                      <a:gd name="connsiteX28" fmla="*/ 591710 w 2547128"/>
                      <a:gd name="connsiteY28" fmla="*/ 7377802 h 7615547"/>
                      <a:gd name="connsiteX29" fmla="*/ 560547 w 2547128"/>
                      <a:gd name="connsiteY29" fmla="*/ 7374824 h 7615547"/>
                      <a:gd name="connsiteX30" fmla="*/ 529491 w 2547128"/>
                      <a:gd name="connsiteY30" fmla="*/ 6908004 h 7615547"/>
                      <a:gd name="connsiteX31" fmla="*/ 560447 w 2547128"/>
                      <a:gd name="connsiteY31" fmla="*/ 6586534 h 7615547"/>
                      <a:gd name="connsiteX32" fmla="*/ 327084 w 2547128"/>
                      <a:gd name="connsiteY32" fmla="*/ 5295898 h 7615547"/>
                      <a:gd name="connsiteX33" fmla="*/ 265258 w 2547128"/>
                      <a:gd name="connsiteY33" fmla="*/ 5250829 h 7615547"/>
                      <a:gd name="connsiteX34" fmla="*/ 239585 w 2547128"/>
                      <a:gd name="connsiteY34" fmla="*/ 3202718 h 7615547"/>
                      <a:gd name="connsiteX35" fmla="*/ 212096 w 2547128"/>
                      <a:gd name="connsiteY35" fmla="*/ 3119757 h 7615547"/>
                      <a:gd name="connsiteX36" fmla="*/ 355368 w 2547128"/>
                      <a:gd name="connsiteY36" fmla="*/ 2177753 h 7615547"/>
                      <a:gd name="connsiteX37" fmla="*/ 12469 w 2547128"/>
                      <a:gd name="connsiteY37" fmla="*/ 834886 h 7615547"/>
                      <a:gd name="connsiteX0" fmla="*/ 12469 w 2496090"/>
                      <a:gd name="connsiteY0" fmla="*/ 834886 h 7615547"/>
                      <a:gd name="connsiteX1" fmla="*/ 236594 w 2496090"/>
                      <a:gd name="connsiteY1" fmla="*/ 590548 h 7615547"/>
                      <a:gd name="connsiteX2" fmla="*/ 165157 w 2496090"/>
                      <a:gd name="connsiteY2" fmla="*/ 588168 h 7615547"/>
                      <a:gd name="connsiteX3" fmla="*/ 286601 w 2496090"/>
                      <a:gd name="connsiteY3" fmla="*/ 483393 h 7615547"/>
                      <a:gd name="connsiteX4" fmla="*/ 281839 w 2496090"/>
                      <a:gd name="connsiteY4" fmla="*/ 326229 h 7615547"/>
                      <a:gd name="connsiteX5" fmla="*/ 238976 w 2496090"/>
                      <a:gd name="connsiteY5" fmla="*/ 233361 h 7615547"/>
                      <a:gd name="connsiteX6" fmla="*/ 303271 w 2496090"/>
                      <a:gd name="connsiteY6" fmla="*/ 169068 h 7615547"/>
                      <a:gd name="connsiteX7" fmla="*/ 329465 w 2496090"/>
                      <a:gd name="connsiteY7" fmla="*/ 0 h 7615547"/>
                      <a:gd name="connsiteX8" fmla="*/ 2001779 w 2496090"/>
                      <a:gd name="connsiteY8" fmla="*/ 844412 h 7615547"/>
                      <a:gd name="connsiteX9" fmla="*/ 2001779 w 2496090"/>
                      <a:gd name="connsiteY9" fmla="*/ 2246808 h 7615547"/>
                      <a:gd name="connsiteX10" fmla="*/ 2198746 w 2496090"/>
                      <a:gd name="connsiteY10" fmla="*/ 5129209 h 7615547"/>
                      <a:gd name="connsiteX11" fmla="*/ 2098734 w 2496090"/>
                      <a:gd name="connsiteY11" fmla="*/ 5160164 h 7615547"/>
                      <a:gd name="connsiteX12" fmla="*/ 2013589 w 2496090"/>
                      <a:gd name="connsiteY12" fmla="*/ 6865810 h 7615547"/>
                      <a:gd name="connsiteX13" fmla="*/ 2236846 w 2496090"/>
                      <a:gd name="connsiteY13" fmla="*/ 7269953 h 7615547"/>
                      <a:gd name="connsiteX14" fmla="*/ 2463064 w 2496090"/>
                      <a:gd name="connsiteY14" fmla="*/ 7350916 h 7615547"/>
                      <a:gd name="connsiteX15" fmla="*/ 2460684 w 2496090"/>
                      <a:gd name="connsiteY15" fmla="*/ 7500934 h 7615547"/>
                      <a:gd name="connsiteX16" fmla="*/ 2141597 w 2496090"/>
                      <a:gd name="connsiteY16" fmla="*/ 7500934 h 7615547"/>
                      <a:gd name="connsiteX17" fmla="*/ 1827272 w 2496090"/>
                      <a:gd name="connsiteY17" fmla="*/ 7269953 h 7615547"/>
                      <a:gd name="connsiteX18" fmla="*/ 1645707 w 2496090"/>
                      <a:gd name="connsiteY18" fmla="*/ 7465714 h 7615547"/>
                      <a:gd name="connsiteX19" fmla="*/ 1584747 w 2496090"/>
                      <a:gd name="connsiteY19" fmla="*/ 7465523 h 7615547"/>
                      <a:gd name="connsiteX20" fmla="*/ 1479609 w 2496090"/>
                      <a:gd name="connsiteY20" fmla="*/ 7122317 h 7615547"/>
                      <a:gd name="connsiteX21" fmla="*/ 1517708 w 2496090"/>
                      <a:gd name="connsiteY21" fmla="*/ 6879428 h 7615547"/>
                      <a:gd name="connsiteX22" fmla="*/ 1632009 w 2496090"/>
                      <a:gd name="connsiteY22" fmla="*/ 6519859 h 7615547"/>
                      <a:gd name="connsiteX23" fmla="*/ 1634518 w 2496090"/>
                      <a:gd name="connsiteY23" fmla="*/ 5221889 h 7615547"/>
                      <a:gd name="connsiteX24" fmla="*/ 823670 w 2496090"/>
                      <a:gd name="connsiteY24" fmla="*/ 5268607 h 7615547"/>
                      <a:gd name="connsiteX25" fmla="*/ 848578 w 2496090"/>
                      <a:gd name="connsiteY25" fmla="*/ 6450803 h 7615547"/>
                      <a:gd name="connsiteX26" fmla="*/ 1160521 w 2496090"/>
                      <a:gd name="connsiteY26" fmla="*/ 7396159 h 7615547"/>
                      <a:gd name="connsiteX27" fmla="*/ 1160521 w 2496090"/>
                      <a:gd name="connsiteY27" fmla="*/ 7615235 h 7615547"/>
                      <a:gd name="connsiteX28" fmla="*/ 608072 w 2496090"/>
                      <a:gd name="connsiteY28" fmla="*/ 7174704 h 7615547"/>
                      <a:gd name="connsiteX29" fmla="*/ 591710 w 2496090"/>
                      <a:gd name="connsiteY29" fmla="*/ 7377802 h 7615547"/>
                      <a:gd name="connsiteX30" fmla="*/ 560547 w 2496090"/>
                      <a:gd name="connsiteY30" fmla="*/ 7374824 h 7615547"/>
                      <a:gd name="connsiteX31" fmla="*/ 529491 w 2496090"/>
                      <a:gd name="connsiteY31" fmla="*/ 6908004 h 7615547"/>
                      <a:gd name="connsiteX32" fmla="*/ 560447 w 2496090"/>
                      <a:gd name="connsiteY32" fmla="*/ 6586534 h 7615547"/>
                      <a:gd name="connsiteX33" fmla="*/ 327084 w 2496090"/>
                      <a:gd name="connsiteY33" fmla="*/ 5295898 h 7615547"/>
                      <a:gd name="connsiteX34" fmla="*/ 265258 w 2496090"/>
                      <a:gd name="connsiteY34" fmla="*/ 5250829 h 7615547"/>
                      <a:gd name="connsiteX35" fmla="*/ 239585 w 2496090"/>
                      <a:gd name="connsiteY35" fmla="*/ 3202718 h 7615547"/>
                      <a:gd name="connsiteX36" fmla="*/ 212096 w 2496090"/>
                      <a:gd name="connsiteY36" fmla="*/ 3119757 h 7615547"/>
                      <a:gd name="connsiteX37" fmla="*/ 355368 w 2496090"/>
                      <a:gd name="connsiteY37" fmla="*/ 2177753 h 7615547"/>
                      <a:gd name="connsiteX38" fmla="*/ 12469 w 2496090"/>
                      <a:gd name="connsiteY38" fmla="*/ 834886 h 7615547"/>
                      <a:gd name="connsiteX0" fmla="*/ 12469 w 2497193"/>
                      <a:gd name="connsiteY0" fmla="*/ 834886 h 7615547"/>
                      <a:gd name="connsiteX1" fmla="*/ 236594 w 2497193"/>
                      <a:gd name="connsiteY1" fmla="*/ 590548 h 7615547"/>
                      <a:gd name="connsiteX2" fmla="*/ 165157 w 2497193"/>
                      <a:gd name="connsiteY2" fmla="*/ 588168 h 7615547"/>
                      <a:gd name="connsiteX3" fmla="*/ 286601 w 2497193"/>
                      <a:gd name="connsiteY3" fmla="*/ 483393 h 7615547"/>
                      <a:gd name="connsiteX4" fmla="*/ 281839 w 2497193"/>
                      <a:gd name="connsiteY4" fmla="*/ 326229 h 7615547"/>
                      <a:gd name="connsiteX5" fmla="*/ 238976 w 2497193"/>
                      <a:gd name="connsiteY5" fmla="*/ 233361 h 7615547"/>
                      <a:gd name="connsiteX6" fmla="*/ 303271 w 2497193"/>
                      <a:gd name="connsiteY6" fmla="*/ 169068 h 7615547"/>
                      <a:gd name="connsiteX7" fmla="*/ 329465 w 2497193"/>
                      <a:gd name="connsiteY7" fmla="*/ 0 h 7615547"/>
                      <a:gd name="connsiteX8" fmla="*/ 2001779 w 2497193"/>
                      <a:gd name="connsiteY8" fmla="*/ 844412 h 7615547"/>
                      <a:gd name="connsiteX9" fmla="*/ 2001779 w 2497193"/>
                      <a:gd name="connsiteY9" fmla="*/ 2246808 h 7615547"/>
                      <a:gd name="connsiteX10" fmla="*/ 2198746 w 2497193"/>
                      <a:gd name="connsiteY10" fmla="*/ 5129209 h 7615547"/>
                      <a:gd name="connsiteX11" fmla="*/ 2098734 w 2497193"/>
                      <a:gd name="connsiteY11" fmla="*/ 5160164 h 7615547"/>
                      <a:gd name="connsiteX12" fmla="*/ 2013589 w 2497193"/>
                      <a:gd name="connsiteY12" fmla="*/ 6865810 h 7615547"/>
                      <a:gd name="connsiteX13" fmla="*/ 2236846 w 2497193"/>
                      <a:gd name="connsiteY13" fmla="*/ 7269953 h 7615547"/>
                      <a:gd name="connsiteX14" fmla="*/ 2465446 w 2497193"/>
                      <a:gd name="connsiteY14" fmla="*/ 7350916 h 7615547"/>
                      <a:gd name="connsiteX15" fmla="*/ 2460684 w 2497193"/>
                      <a:gd name="connsiteY15" fmla="*/ 7500934 h 7615547"/>
                      <a:gd name="connsiteX16" fmla="*/ 2141597 w 2497193"/>
                      <a:gd name="connsiteY16" fmla="*/ 7500934 h 7615547"/>
                      <a:gd name="connsiteX17" fmla="*/ 1827272 w 2497193"/>
                      <a:gd name="connsiteY17" fmla="*/ 7269953 h 7615547"/>
                      <a:gd name="connsiteX18" fmla="*/ 1645707 w 2497193"/>
                      <a:gd name="connsiteY18" fmla="*/ 7465714 h 7615547"/>
                      <a:gd name="connsiteX19" fmla="*/ 1584747 w 2497193"/>
                      <a:gd name="connsiteY19" fmla="*/ 7465523 h 7615547"/>
                      <a:gd name="connsiteX20" fmla="*/ 1479609 w 2497193"/>
                      <a:gd name="connsiteY20" fmla="*/ 7122317 h 7615547"/>
                      <a:gd name="connsiteX21" fmla="*/ 1517708 w 2497193"/>
                      <a:gd name="connsiteY21" fmla="*/ 6879428 h 7615547"/>
                      <a:gd name="connsiteX22" fmla="*/ 1632009 w 2497193"/>
                      <a:gd name="connsiteY22" fmla="*/ 6519859 h 7615547"/>
                      <a:gd name="connsiteX23" fmla="*/ 1634518 w 2497193"/>
                      <a:gd name="connsiteY23" fmla="*/ 5221889 h 7615547"/>
                      <a:gd name="connsiteX24" fmla="*/ 823670 w 2497193"/>
                      <a:gd name="connsiteY24" fmla="*/ 5268607 h 7615547"/>
                      <a:gd name="connsiteX25" fmla="*/ 848578 w 2497193"/>
                      <a:gd name="connsiteY25" fmla="*/ 6450803 h 7615547"/>
                      <a:gd name="connsiteX26" fmla="*/ 1160521 w 2497193"/>
                      <a:gd name="connsiteY26" fmla="*/ 7396159 h 7615547"/>
                      <a:gd name="connsiteX27" fmla="*/ 1160521 w 2497193"/>
                      <a:gd name="connsiteY27" fmla="*/ 7615235 h 7615547"/>
                      <a:gd name="connsiteX28" fmla="*/ 608072 w 2497193"/>
                      <a:gd name="connsiteY28" fmla="*/ 7174704 h 7615547"/>
                      <a:gd name="connsiteX29" fmla="*/ 591710 w 2497193"/>
                      <a:gd name="connsiteY29" fmla="*/ 7377802 h 7615547"/>
                      <a:gd name="connsiteX30" fmla="*/ 560547 w 2497193"/>
                      <a:gd name="connsiteY30" fmla="*/ 7374824 h 7615547"/>
                      <a:gd name="connsiteX31" fmla="*/ 529491 w 2497193"/>
                      <a:gd name="connsiteY31" fmla="*/ 6908004 h 7615547"/>
                      <a:gd name="connsiteX32" fmla="*/ 560447 w 2497193"/>
                      <a:gd name="connsiteY32" fmla="*/ 6586534 h 7615547"/>
                      <a:gd name="connsiteX33" fmla="*/ 327084 w 2497193"/>
                      <a:gd name="connsiteY33" fmla="*/ 5295898 h 7615547"/>
                      <a:gd name="connsiteX34" fmla="*/ 265258 w 2497193"/>
                      <a:gd name="connsiteY34" fmla="*/ 5250829 h 7615547"/>
                      <a:gd name="connsiteX35" fmla="*/ 239585 w 2497193"/>
                      <a:gd name="connsiteY35" fmla="*/ 3202718 h 7615547"/>
                      <a:gd name="connsiteX36" fmla="*/ 212096 w 2497193"/>
                      <a:gd name="connsiteY36" fmla="*/ 3119757 h 7615547"/>
                      <a:gd name="connsiteX37" fmla="*/ 355368 w 2497193"/>
                      <a:gd name="connsiteY37" fmla="*/ 2177753 h 7615547"/>
                      <a:gd name="connsiteX38" fmla="*/ 12469 w 2497193"/>
                      <a:gd name="connsiteY38" fmla="*/ 834886 h 7615547"/>
                      <a:gd name="connsiteX0" fmla="*/ 12469 w 2506212"/>
                      <a:gd name="connsiteY0" fmla="*/ 834886 h 7615547"/>
                      <a:gd name="connsiteX1" fmla="*/ 236594 w 2506212"/>
                      <a:gd name="connsiteY1" fmla="*/ 590548 h 7615547"/>
                      <a:gd name="connsiteX2" fmla="*/ 165157 w 2506212"/>
                      <a:gd name="connsiteY2" fmla="*/ 588168 h 7615547"/>
                      <a:gd name="connsiteX3" fmla="*/ 286601 w 2506212"/>
                      <a:gd name="connsiteY3" fmla="*/ 483393 h 7615547"/>
                      <a:gd name="connsiteX4" fmla="*/ 281839 w 2506212"/>
                      <a:gd name="connsiteY4" fmla="*/ 326229 h 7615547"/>
                      <a:gd name="connsiteX5" fmla="*/ 238976 w 2506212"/>
                      <a:gd name="connsiteY5" fmla="*/ 233361 h 7615547"/>
                      <a:gd name="connsiteX6" fmla="*/ 303271 w 2506212"/>
                      <a:gd name="connsiteY6" fmla="*/ 169068 h 7615547"/>
                      <a:gd name="connsiteX7" fmla="*/ 329465 w 2506212"/>
                      <a:gd name="connsiteY7" fmla="*/ 0 h 7615547"/>
                      <a:gd name="connsiteX8" fmla="*/ 2001779 w 2506212"/>
                      <a:gd name="connsiteY8" fmla="*/ 844412 h 7615547"/>
                      <a:gd name="connsiteX9" fmla="*/ 2001779 w 2506212"/>
                      <a:gd name="connsiteY9" fmla="*/ 2246808 h 7615547"/>
                      <a:gd name="connsiteX10" fmla="*/ 2198746 w 2506212"/>
                      <a:gd name="connsiteY10" fmla="*/ 5129209 h 7615547"/>
                      <a:gd name="connsiteX11" fmla="*/ 2098734 w 2506212"/>
                      <a:gd name="connsiteY11" fmla="*/ 5160164 h 7615547"/>
                      <a:gd name="connsiteX12" fmla="*/ 2013589 w 2506212"/>
                      <a:gd name="connsiteY12" fmla="*/ 6865810 h 7615547"/>
                      <a:gd name="connsiteX13" fmla="*/ 2236846 w 2506212"/>
                      <a:gd name="connsiteY13" fmla="*/ 7269953 h 7615547"/>
                      <a:gd name="connsiteX14" fmla="*/ 2482114 w 2506212"/>
                      <a:gd name="connsiteY14" fmla="*/ 7348535 h 7615547"/>
                      <a:gd name="connsiteX15" fmla="*/ 2460684 w 2506212"/>
                      <a:gd name="connsiteY15" fmla="*/ 7500934 h 7615547"/>
                      <a:gd name="connsiteX16" fmla="*/ 2141597 w 2506212"/>
                      <a:gd name="connsiteY16" fmla="*/ 7500934 h 7615547"/>
                      <a:gd name="connsiteX17" fmla="*/ 1827272 w 2506212"/>
                      <a:gd name="connsiteY17" fmla="*/ 7269953 h 7615547"/>
                      <a:gd name="connsiteX18" fmla="*/ 1645707 w 2506212"/>
                      <a:gd name="connsiteY18" fmla="*/ 7465714 h 7615547"/>
                      <a:gd name="connsiteX19" fmla="*/ 1584747 w 2506212"/>
                      <a:gd name="connsiteY19" fmla="*/ 7465523 h 7615547"/>
                      <a:gd name="connsiteX20" fmla="*/ 1479609 w 2506212"/>
                      <a:gd name="connsiteY20" fmla="*/ 7122317 h 7615547"/>
                      <a:gd name="connsiteX21" fmla="*/ 1517708 w 2506212"/>
                      <a:gd name="connsiteY21" fmla="*/ 6879428 h 7615547"/>
                      <a:gd name="connsiteX22" fmla="*/ 1632009 w 2506212"/>
                      <a:gd name="connsiteY22" fmla="*/ 6519859 h 7615547"/>
                      <a:gd name="connsiteX23" fmla="*/ 1634518 w 2506212"/>
                      <a:gd name="connsiteY23" fmla="*/ 5221889 h 7615547"/>
                      <a:gd name="connsiteX24" fmla="*/ 823670 w 2506212"/>
                      <a:gd name="connsiteY24" fmla="*/ 5268607 h 7615547"/>
                      <a:gd name="connsiteX25" fmla="*/ 848578 w 2506212"/>
                      <a:gd name="connsiteY25" fmla="*/ 6450803 h 7615547"/>
                      <a:gd name="connsiteX26" fmla="*/ 1160521 w 2506212"/>
                      <a:gd name="connsiteY26" fmla="*/ 7396159 h 7615547"/>
                      <a:gd name="connsiteX27" fmla="*/ 1160521 w 2506212"/>
                      <a:gd name="connsiteY27" fmla="*/ 7615235 h 7615547"/>
                      <a:gd name="connsiteX28" fmla="*/ 608072 w 2506212"/>
                      <a:gd name="connsiteY28" fmla="*/ 7174704 h 7615547"/>
                      <a:gd name="connsiteX29" fmla="*/ 591710 w 2506212"/>
                      <a:gd name="connsiteY29" fmla="*/ 7377802 h 7615547"/>
                      <a:gd name="connsiteX30" fmla="*/ 560547 w 2506212"/>
                      <a:gd name="connsiteY30" fmla="*/ 7374824 h 7615547"/>
                      <a:gd name="connsiteX31" fmla="*/ 529491 w 2506212"/>
                      <a:gd name="connsiteY31" fmla="*/ 6908004 h 7615547"/>
                      <a:gd name="connsiteX32" fmla="*/ 560447 w 2506212"/>
                      <a:gd name="connsiteY32" fmla="*/ 6586534 h 7615547"/>
                      <a:gd name="connsiteX33" fmla="*/ 327084 w 2506212"/>
                      <a:gd name="connsiteY33" fmla="*/ 5295898 h 7615547"/>
                      <a:gd name="connsiteX34" fmla="*/ 265258 w 2506212"/>
                      <a:gd name="connsiteY34" fmla="*/ 5250829 h 7615547"/>
                      <a:gd name="connsiteX35" fmla="*/ 239585 w 2506212"/>
                      <a:gd name="connsiteY35" fmla="*/ 3202718 h 7615547"/>
                      <a:gd name="connsiteX36" fmla="*/ 212096 w 2506212"/>
                      <a:gd name="connsiteY36" fmla="*/ 3119757 h 7615547"/>
                      <a:gd name="connsiteX37" fmla="*/ 355368 w 2506212"/>
                      <a:gd name="connsiteY37" fmla="*/ 2177753 h 7615547"/>
                      <a:gd name="connsiteX38" fmla="*/ 12469 w 2506212"/>
                      <a:gd name="connsiteY38" fmla="*/ 834886 h 7615547"/>
                      <a:gd name="connsiteX0" fmla="*/ 12469 w 2506212"/>
                      <a:gd name="connsiteY0" fmla="*/ 834886 h 7615547"/>
                      <a:gd name="connsiteX1" fmla="*/ 236594 w 2506212"/>
                      <a:gd name="connsiteY1" fmla="*/ 590548 h 7615547"/>
                      <a:gd name="connsiteX2" fmla="*/ 165157 w 2506212"/>
                      <a:gd name="connsiteY2" fmla="*/ 588168 h 7615547"/>
                      <a:gd name="connsiteX3" fmla="*/ 286601 w 2506212"/>
                      <a:gd name="connsiteY3" fmla="*/ 483393 h 7615547"/>
                      <a:gd name="connsiteX4" fmla="*/ 281839 w 2506212"/>
                      <a:gd name="connsiteY4" fmla="*/ 326229 h 7615547"/>
                      <a:gd name="connsiteX5" fmla="*/ 238976 w 2506212"/>
                      <a:gd name="connsiteY5" fmla="*/ 233361 h 7615547"/>
                      <a:gd name="connsiteX6" fmla="*/ 303271 w 2506212"/>
                      <a:gd name="connsiteY6" fmla="*/ 169068 h 7615547"/>
                      <a:gd name="connsiteX7" fmla="*/ 329465 w 2506212"/>
                      <a:gd name="connsiteY7" fmla="*/ 0 h 7615547"/>
                      <a:gd name="connsiteX8" fmla="*/ 2001779 w 2506212"/>
                      <a:gd name="connsiteY8" fmla="*/ 844412 h 7615547"/>
                      <a:gd name="connsiteX9" fmla="*/ 2001779 w 2506212"/>
                      <a:gd name="connsiteY9" fmla="*/ 2246808 h 7615547"/>
                      <a:gd name="connsiteX10" fmla="*/ 2198746 w 2506212"/>
                      <a:gd name="connsiteY10" fmla="*/ 5129209 h 7615547"/>
                      <a:gd name="connsiteX11" fmla="*/ 2098734 w 2506212"/>
                      <a:gd name="connsiteY11" fmla="*/ 5160164 h 7615547"/>
                      <a:gd name="connsiteX12" fmla="*/ 2013589 w 2506212"/>
                      <a:gd name="connsiteY12" fmla="*/ 6865810 h 7615547"/>
                      <a:gd name="connsiteX13" fmla="*/ 2236846 w 2506212"/>
                      <a:gd name="connsiteY13" fmla="*/ 7269953 h 7615547"/>
                      <a:gd name="connsiteX14" fmla="*/ 2482114 w 2506212"/>
                      <a:gd name="connsiteY14" fmla="*/ 7348535 h 7615547"/>
                      <a:gd name="connsiteX15" fmla="*/ 2460684 w 2506212"/>
                      <a:gd name="connsiteY15" fmla="*/ 7500934 h 7615547"/>
                      <a:gd name="connsiteX16" fmla="*/ 2141597 w 2506212"/>
                      <a:gd name="connsiteY16" fmla="*/ 7500934 h 7615547"/>
                      <a:gd name="connsiteX17" fmla="*/ 1827272 w 2506212"/>
                      <a:gd name="connsiteY17" fmla="*/ 7269953 h 7615547"/>
                      <a:gd name="connsiteX18" fmla="*/ 1645707 w 2506212"/>
                      <a:gd name="connsiteY18" fmla="*/ 7465714 h 7615547"/>
                      <a:gd name="connsiteX19" fmla="*/ 1584747 w 2506212"/>
                      <a:gd name="connsiteY19" fmla="*/ 7465523 h 7615547"/>
                      <a:gd name="connsiteX20" fmla="*/ 1479609 w 2506212"/>
                      <a:gd name="connsiteY20" fmla="*/ 7122317 h 7615547"/>
                      <a:gd name="connsiteX21" fmla="*/ 1517708 w 2506212"/>
                      <a:gd name="connsiteY21" fmla="*/ 6879428 h 7615547"/>
                      <a:gd name="connsiteX22" fmla="*/ 1632009 w 2506212"/>
                      <a:gd name="connsiteY22" fmla="*/ 6519859 h 7615547"/>
                      <a:gd name="connsiteX23" fmla="*/ 1634518 w 2506212"/>
                      <a:gd name="connsiteY23" fmla="*/ 5221889 h 7615547"/>
                      <a:gd name="connsiteX24" fmla="*/ 823670 w 2506212"/>
                      <a:gd name="connsiteY24" fmla="*/ 5268607 h 7615547"/>
                      <a:gd name="connsiteX25" fmla="*/ 848578 w 2506212"/>
                      <a:gd name="connsiteY25" fmla="*/ 6450803 h 7615547"/>
                      <a:gd name="connsiteX26" fmla="*/ 1160521 w 2506212"/>
                      <a:gd name="connsiteY26" fmla="*/ 7396159 h 7615547"/>
                      <a:gd name="connsiteX27" fmla="*/ 1160521 w 2506212"/>
                      <a:gd name="connsiteY27" fmla="*/ 7615235 h 7615547"/>
                      <a:gd name="connsiteX28" fmla="*/ 608072 w 2506212"/>
                      <a:gd name="connsiteY28" fmla="*/ 7174704 h 7615547"/>
                      <a:gd name="connsiteX29" fmla="*/ 591710 w 2506212"/>
                      <a:gd name="connsiteY29" fmla="*/ 7377802 h 7615547"/>
                      <a:gd name="connsiteX30" fmla="*/ 560547 w 2506212"/>
                      <a:gd name="connsiteY30" fmla="*/ 7374824 h 7615547"/>
                      <a:gd name="connsiteX31" fmla="*/ 529491 w 2506212"/>
                      <a:gd name="connsiteY31" fmla="*/ 6908004 h 7615547"/>
                      <a:gd name="connsiteX32" fmla="*/ 560447 w 2506212"/>
                      <a:gd name="connsiteY32" fmla="*/ 6586534 h 7615547"/>
                      <a:gd name="connsiteX33" fmla="*/ 327084 w 2506212"/>
                      <a:gd name="connsiteY33" fmla="*/ 5295898 h 7615547"/>
                      <a:gd name="connsiteX34" fmla="*/ 265258 w 2506212"/>
                      <a:gd name="connsiteY34" fmla="*/ 5250829 h 7615547"/>
                      <a:gd name="connsiteX35" fmla="*/ 239585 w 2506212"/>
                      <a:gd name="connsiteY35" fmla="*/ 3202718 h 7615547"/>
                      <a:gd name="connsiteX36" fmla="*/ 212096 w 2506212"/>
                      <a:gd name="connsiteY36" fmla="*/ 3119757 h 7615547"/>
                      <a:gd name="connsiteX37" fmla="*/ 355368 w 2506212"/>
                      <a:gd name="connsiteY37" fmla="*/ 2177753 h 7615547"/>
                      <a:gd name="connsiteX38" fmla="*/ 12469 w 2506212"/>
                      <a:gd name="connsiteY38" fmla="*/ 834886 h 7615547"/>
                      <a:gd name="connsiteX0" fmla="*/ 12469 w 2541452"/>
                      <a:gd name="connsiteY0" fmla="*/ 834886 h 7615547"/>
                      <a:gd name="connsiteX1" fmla="*/ 236594 w 2541452"/>
                      <a:gd name="connsiteY1" fmla="*/ 590548 h 7615547"/>
                      <a:gd name="connsiteX2" fmla="*/ 165157 w 2541452"/>
                      <a:gd name="connsiteY2" fmla="*/ 588168 h 7615547"/>
                      <a:gd name="connsiteX3" fmla="*/ 286601 w 2541452"/>
                      <a:gd name="connsiteY3" fmla="*/ 483393 h 7615547"/>
                      <a:gd name="connsiteX4" fmla="*/ 281839 w 2541452"/>
                      <a:gd name="connsiteY4" fmla="*/ 326229 h 7615547"/>
                      <a:gd name="connsiteX5" fmla="*/ 238976 w 2541452"/>
                      <a:gd name="connsiteY5" fmla="*/ 233361 h 7615547"/>
                      <a:gd name="connsiteX6" fmla="*/ 303271 w 2541452"/>
                      <a:gd name="connsiteY6" fmla="*/ 169068 h 7615547"/>
                      <a:gd name="connsiteX7" fmla="*/ 329465 w 2541452"/>
                      <a:gd name="connsiteY7" fmla="*/ 0 h 7615547"/>
                      <a:gd name="connsiteX8" fmla="*/ 2001779 w 2541452"/>
                      <a:gd name="connsiteY8" fmla="*/ 844412 h 7615547"/>
                      <a:gd name="connsiteX9" fmla="*/ 2001779 w 2541452"/>
                      <a:gd name="connsiteY9" fmla="*/ 2246808 h 7615547"/>
                      <a:gd name="connsiteX10" fmla="*/ 2198746 w 2541452"/>
                      <a:gd name="connsiteY10" fmla="*/ 5129209 h 7615547"/>
                      <a:gd name="connsiteX11" fmla="*/ 2098734 w 2541452"/>
                      <a:gd name="connsiteY11" fmla="*/ 5160164 h 7615547"/>
                      <a:gd name="connsiteX12" fmla="*/ 2013589 w 2541452"/>
                      <a:gd name="connsiteY12" fmla="*/ 6865810 h 7615547"/>
                      <a:gd name="connsiteX13" fmla="*/ 2236846 w 2541452"/>
                      <a:gd name="connsiteY13" fmla="*/ 7269953 h 7615547"/>
                      <a:gd name="connsiteX14" fmla="*/ 2482114 w 2541452"/>
                      <a:gd name="connsiteY14" fmla="*/ 7348535 h 7615547"/>
                      <a:gd name="connsiteX15" fmla="*/ 2460684 w 2541452"/>
                      <a:gd name="connsiteY15" fmla="*/ 7500934 h 7615547"/>
                      <a:gd name="connsiteX16" fmla="*/ 2141597 w 2541452"/>
                      <a:gd name="connsiteY16" fmla="*/ 7500934 h 7615547"/>
                      <a:gd name="connsiteX17" fmla="*/ 1827272 w 2541452"/>
                      <a:gd name="connsiteY17" fmla="*/ 7269953 h 7615547"/>
                      <a:gd name="connsiteX18" fmla="*/ 1645707 w 2541452"/>
                      <a:gd name="connsiteY18" fmla="*/ 7465714 h 7615547"/>
                      <a:gd name="connsiteX19" fmla="*/ 1584747 w 2541452"/>
                      <a:gd name="connsiteY19" fmla="*/ 7465523 h 7615547"/>
                      <a:gd name="connsiteX20" fmla="*/ 1479609 w 2541452"/>
                      <a:gd name="connsiteY20" fmla="*/ 7122317 h 7615547"/>
                      <a:gd name="connsiteX21" fmla="*/ 1517708 w 2541452"/>
                      <a:gd name="connsiteY21" fmla="*/ 6879428 h 7615547"/>
                      <a:gd name="connsiteX22" fmla="*/ 1632009 w 2541452"/>
                      <a:gd name="connsiteY22" fmla="*/ 6519859 h 7615547"/>
                      <a:gd name="connsiteX23" fmla="*/ 1634518 w 2541452"/>
                      <a:gd name="connsiteY23" fmla="*/ 5221889 h 7615547"/>
                      <a:gd name="connsiteX24" fmla="*/ 823670 w 2541452"/>
                      <a:gd name="connsiteY24" fmla="*/ 5268607 h 7615547"/>
                      <a:gd name="connsiteX25" fmla="*/ 848578 w 2541452"/>
                      <a:gd name="connsiteY25" fmla="*/ 6450803 h 7615547"/>
                      <a:gd name="connsiteX26" fmla="*/ 1160521 w 2541452"/>
                      <a:gd name="connsiteY26" fmla="*/ 7396159 h 7615547"/>
                      <a:gd name="connsiteX27" fmla="*/ 1160521 w 2541452"/>
                      <a:gd name="connsiteY27" fmla="*/ 7615235 h 7615547"/>
                      <a:gd name="connsiteX28" fmla="*/ 608072 w 2541452"/>
                      <a:gd name="connsiteY28" fmla="*/ 7174704 h 7615547"/>
                      <a:gd name="connsiteX29" fmla="*/ 591710 w 2541452"/>
                      <a:gd name="connsiteY29" fmla="*/ 7377802 h 7615547"/>
                      <a:gd name="connsiteX30" fmla="*/ 560547 w 2541452"/>
                      <a:gd name="connsiteY30" fmla="*/ 7374824 h 7615547"/>
                      <a:gd name="connsiteX31" fmla="*/ 529491 w 2541452"/>
                      <a:gd name="connsiteY31" fmla="*/ 6908004 h 7615547"/>
                      <a:gd name="connsiteX32" fmla="*/ 560447 w 2541452"/>
                      <a:gd name="connsiteY32" fmla="*/ 6586534 h 7615547"/>
                      <a:gd name="connsiteX33" fmla="*/ 327084 w 2541452"/>
                      <a:gd name="connsiteY33" fmla="*/ 5295898 h 7615547"/>
                      <a:gd name="connsiteX34" fmla="*/ 265258 w 2541452"/>
                      <a:gd name="connsiteY34" fmla="*/ 5250829 h 7615547"/>
                      <a:gd name="connsiteX35" fmla="*/ 239585 w 2541452"/>
                      <a:gd name="connsiteY35" fmla="*/ 3202718 h 7615547"/>
                      <a:gd name="connsiteX36" fmla="*/ 212096 w 2541452"/>
                      <a:gd name="connsiteY36" fmla="*/ 3119757 h 7615547"/>
                      <a:gd name="connsiteX37" fmla="*/ 355368 w 2541452"/>
                      <a:gd name="connsiteY37" fmla="*/ 2177753 h 7615547"/>
                      <a:gd name="connsiteX38" fmla="*/ 12469 w 2541452"/>
                      <a:gd name="connsiteY38" fmla="*/ 834886 h 7615547"/>
                      <a:gd name="connsiteX0" fmla="*/ 12469 w 2553697"/>
                      <a:gd name="connsiteY0" fmla="*/ 834886 h 7615547"/>
                      <a:gd name="connsiteX1" fmla="*/ 236594 w 2553697"/>
                      <a:gd name="connsiteY1" fmla="*/ 590548 h 7615547"/>
                      <a:gd name="connsiteX2" fmla="*/ 165157 w 2553697"/>
                      <a:gd name="connsiteY2" fmla="*/ 588168 h 7615547"/>
                      <a:gd name="connsiteX3" fmla="*/ 286601 w 2553697"/>
                      <a:gd name="connsiteY3" fmla="*/ 483393 h 7615547"/>
                      <a:gd name="connsiteX4" fmla="*/ 281839 w 2553697"/>
                      <a:gd name="connsiteY4" fmla="*/ 326229 h 7615547"/>
                      <a:gd name="connsiteX5" fmla="*/ 238976 w 2553697"/>
                      <a:gd name="connsiteY5" fmla="*/ 233361 h 7615547"/>
                      <a:gd name="connsiteX6" fmla="*/ 303271 w 2553697"/>
                      <a:gd name="connsiteY6" fmla="*/ 169068 h 7615547"/>
                      <a:gd name="connsiteX7" fmla="*/ 329465 w 2553697"/>
                      <a:gd name="connsiteY7" fmla="*/ 0 h 7615547"/>
                      <a:gd name="connsiteX8" fmla="*/ 2001779 w 2553697"/>
                      <a:gd name="connsiteY8" fmla="*/ 844412 h 7615547"/>
                      <a:gd name="connsiteX9" fmla="*/ 2001779 w 2553697"/>
                      <a:gd name="connsiteY9" fmla="*/ 2246808 h 7615547"/>
                      <a:gd name="connsiteX10" fmla="*/ 2198746 w 2553697"/>
                      <a:gd name="connsiteY10" fmla="*/ 5129209 h 7615547"/>
                      <a:gd name="connsiteX11" fmla="*/ 2098734 w 2553697"/>
                      <a:gd name="connsiteY11" fmla="*/ 5160164 h 7615547"/>
                      <a:gd name="connsiteX12" fmla="*/ 2013589 w 2553697"/>
                      <a:gd name="connsiteY12" fmla="*/ 6865810 h 7615547"/>
                      <a:gd name="connsiteX13" fmla="*/ 2236846 w 2553697"/>
                      <a:gd name="connsiteY13" fmla="*/ 7269953 h 7615547"/>
                      <a:gd name="connsiteX14" fmla="*/ 2482114 w 2553697"/>
                      <a:gd name="connsiteY14" fmla="*/ 7348535 h 7615547"/>
                      <a:gd name="connsiteX15" fmla="*/ 2460684 w 2553697"/>
                      <a:gd name="connsiteY15" fmla="*/ 7500934 h 7615547"/>
                      <a:gd name="connsiteX16" fmla="*/ 2141597 w 2553697"/>
                      <a:gd name="connsiteY16" fmla="*/ 7500934 h 7615547"/>
                      <a:gd name="connsiteX17" fmla="*/ 1827272 w 2553697"/>
                      <a:gd name="connsiteY17" fmla="*/ 7269953 h 7615547"/>
                      <a:gd name="connsiteX18" fmla="*/ 1645707 w 2553697"/>
                      <a:gd name="connsiteY18" fmla="*/ 7465714 h 7615547"/>
                      <a:gd name="connsiteX19" fmla="*/ 1584747 w 2553697"/>
                      <a:gd name="connsiteY19" fmla="*/ 7465523 h 7615547"/>
                      <a:gd name="connsiteX20" fmla="*/ 1479609 w 2553697"/>
                      <a:gd name="connsiteY20" fmla="*/ 7122317 h 7615547"/>
                      <a:gd name="connsiteX21" fmla="*/ 1517708 w 2553697"/>
                      <a:gd name="connsiteY21" fmla="*/ 6879428 h 7615547"/>
                      <a:gd name="connsiteX22" fmla="*/ 1632009 w 2553697"/>
                      <a:gd name="connsiteY22" fmla="*/ 6519859 h 7615547"/>
                      <a:gd name="connsiteX23" fmla="*/ 1634518 w 2553697"/>
                      <a:gd name="connsiteY23" fmla="*/ 5221889 h 7615547"/>
                      <a:gd name="connsiteX24" fmla="*/ 823670 w 2553697"/>
                      <a:gd name="connsiteY24" fmla="*/ 5268607 h 7615547"/>
                      <a:gd name="connsiteX25" fmla="*/ 848578 w 2553697"/>
                      <a:gd name="connsiteY25" fmla="*/ 6450803 h 7615547"/>
                      <a:gd name="connsiteX26" fmla="*/ 1160521 w 2553697"/>
                      <a:gd name="connsiteY26" fmla="*/ 7396159 h 7615547"/>
                      <a:gd name="connsiteX27" fmla="*/ 1160521 w 2553697"/>
                      <a:gd name="connsiteY27" fmla="*/ 7615235 h 7615547"/>
                      <a:gd name="connsiteX28" fmla="*/ 608072 w 2553697"/>
                      <a:gd name="connsiteY28" fmla="*/ 7174704 h 7615547"/>
                      <a:gd name="connsiteX29" fmla="*/ 591710 w 2553697"/>
                      <a:gd name="connsiteY29" fmla="*/ 7377802 h 7615547"/>
                      <a:gd name="connsiteX30" fmla="*/ 560547 w 2553697"/>
                      <a:gd name="connsiteY30" fmla="*/ 7374824 h 7615547"/>
                      <a:gd name="connsiteX31" fmla="*/ 529491 w 2553697"/>
                      <a:gd name="connsiteY31" fmla="*/ 6908004 h 7615547"/>
                      <a:gd name="connsiteX32" fmla="*/ 560447 w 2553697"/>
                      <a:gd name="connsiteY32" fmla="*/ 6586534 h 7615547"/>
                      <a:gd name="connsiteX33" fmla="*/ 327084 w 2553697"/>
                      <a:gd name="connsiteY33" fmla="*/ 5295898 h 7615547"/>
                      <a:gd name="connsiteX34" fmla="*/ 265258 w 2553697"/>
                      <a:gd name="connsiteY34" fmla="*/ 5250829 h 7615547"/>
                      <a:gd name="connsiteX35" fmla="*/ 239585 w 2553697"/>
                      <a:gd name="connsiteY35" fmla="*/ 3202718 h 7615547"/>
                      <a:gd name="connsiteX36" fmla="*/ 212096 w 2553697"/>
                      <a:gd name="connsiteY36" fmla="*/ 3119757 h 7615547"/>
                      <a:gd name="connsiteX37" fmla="*/ 355368 w 2553697"/>
                      <a:gd name="connsiteY37" fmla="*/ 2177753 h 7615547"/>
                      <a:gd name="connsiteX38" fmla="*/ 12469 w 2553697"/>
                      <a:gd name="connsiteY38" fmla="*/ 834886 h 7615547"/>
                      <a:gd name="connsiteX0" fmla="*/ 12469 w 2540135"/>
                      <a:gd name="connsiteY0" fmla="*/ 834886 h 7615547"/>
                      <a:gd name="connsiteX1" fmla="*/ 236594 w 2540135"/>
                      <a:gd name="connsiteY1" fmla="*/ 590548 h 7615547"/>
                      <a:gd name="connsiteX2" fmla="*/ 165157 w 2540135"/>
                      <a:gd name="connsiteY2" fmla="*/ 588168 h 7615547"/>
                      <a:gd name="connsiteX3" fmla="*/ 286601 w 2540135"/>
                      <a:gd name="connsiteY3" fmla="*/ 483393 h 7615547"/>
                      <a:gd name="connsiteX4" fmla="*/ 281839 w 2540135"/>
                      <a:gd name="connsiteY4" fmla="*/ 326229 h 7615547"/>
                      <a:gd name="connsiteX5" fmla="*/ 238976 w 2540135"/>
                      <a:gd name="connsiteY5" fmla="*/ 233361 h 7615547"/>
                      <a:gd name="connsiteX6" fmla="*/ 303271 w 2540135"/>
                      <a:gd name="connsiteY6" fmla="*/ 169068 h 7615547"/>
                      <a:gd name="connsiteX7" fmla="*/ 329465 w 2540135"/>
                      <a:gd name="connsiteY7" fmla="*/ 0 h 7615547"/>
                      <a:gd name="connsiteX8" fmla="*/ 2001779 w 2540135"/>
                      <a:gd name="connsiteY8" fmla="*/ 844412 h 7615547"/>
                      <a:gd name="connsiteX9" fmla="*/ 2001779 w 2540135"/>
                      <a:gd name="connsiteY9" fmla="*/ 2246808 h 7615547"/>
                      <a:gd name="connsiteX10" fmla="*/ 2198746 w 2540135"/>
                      <a:gd name="connsiteY10" fmla="*/ 5129209 h 7615547"/>
                      <a:gd name="connsiteX11" fmla="*/ 2098734 w 2540135"/>
                      <a:gd name="connsiteY11" fmla="*/ 5160164 h 7615547"/>
                      <a:gd name="connsiteX12" fmla="*/ 2013589 w 2540135"/>
                      <a:gd name="connsiteY12" fmla="*/ 6865810 h 7615547"/>
                      <a:gd name="connsiteX13" fmla="*/ 2236846 w 2540135"/>
                      <a:gd name="connsiteY13" fmla="*/ 7269953 h 7615547"/>
                      <a:gd name="connsiteX14" fmla="*/ 2458302 w 2540135"/>
                      <a:gd name="connsiteY14" fmla="*/ 7341391 h 7615547"/>
                      <a:gd name="connsiteX15" fmla="*/ 2460684 w 2540135"/>
                      <a:gd name="connsiteY15" fmla="*/ 7500934 h 7615547"/>
                      <a:gd name="connsiteX16" fmla="*/ 2141597 w 2540135"/>
                      <a:gd name="connsiteY16" fmla="*/ 7500934 h 7615547"/>
                      <a:gd name="connsiteX17" fmla="*/ 1827272 w 2540135"/>
                      <a:gd name="connsiteY17" fmla="*/ 7269953 h 7615547"/>
                      <a:gd name="connsiteX18" fmla="*/ 1645707 w 2540135"/>
                      <a:gd name="connsiteY18" fmla="*/ 7465714 h 7615547"/>
                      <a:gd name="connsiteX19" fmla="*/ 1584747 w 2540135"/>
                      <a:gd name="connsiteY19" fmla="*/ 7465523 h 7615547"/>
                      <a:gd name="connsiteX20" fmla="*/ 1479609 w 2540135"/>
                      <a:gd name="connsiteY20" fmla="*/ 7122317 h 7615547"/>
                      <a:gd name="connsiteX21" fmla="*/ 1517708 w 2540135"/>
                      <a:gd name="connsiteY21" fmla="*/ 6879428 h 7615547"/>
                      <a:gd name="connsiteX22" fmla="*/ 1632009 w 2540135"/>
                      <a:gd name="connsiteY22" fmla="*/ 6519859 h 7615547"/>
                      <a:gd name="connsiteX23" fmla="*/ 1634518 w 2540135"/>
                      <a:gd name="connsiteY23" fmla="*/ 5221889 h 7615547"/>
                      <a:gd name="connsiteX24" fmla="*/ 823670 w 2540135"/>
                      <a:gd name="connsiteY24" fmla="*/ 5268607 h 7615547"/>
                      <a:gd name="connsiteX25" fmla="*/ 848578 w 2540135"/>
                      <a:gd name="connsiteY25" fmla="*/ 6450803 h 7615547"/>
                      <a:gd name="connsiteX26" fmla="*/ 1160521 w 2540135"/>
                      <a:gd name="connsiteY26" fmla="*/ 7396159 h 7615547"/>
                      <a:gd name="connsiteX27" fmla="*/ 1160521 w 2540135"/>
                      <a:gd name="connsiteY27" fmla="*/ 7615235 h 7615547"/>
                      <a:gd name="connsiteX28" fmla="*/ 608072 w 2540135"/>
                      <a:gd name="connsiteY28" fmla="*/ 7174704 h 7615547"/>
                      <a:gd name="connsiteX29" fmla="*/ 591710 w 2540135"/>
                      <a:gd name="connsiteY29" fmla="*/ 7377802 h 7615547"/>
                      <a:gd name="connsiteX30" fmla="*/ 560547 w 2540135"/>
                      <a:gd name="connsiteY30" fmla="*/ 7374824 h 7615547"/>
                      <a:gd name="connsiteX31" fmla="*/ 529491 w 2540135"/>
                      <a:gd name="connsiteY31" fmla="*/ 6908004 h 7615547"/>
                      <a:gd name="connsiteX32" fmla="*/ 560447 w 2540135"/>
                      <a:gd name="connsiteY32" fmla="*/ 6586534 h 7615547"/>
                      <a:gd name="connsiteX33" fmla="*/ 327084 w 2540135"/>
                      <a:gd name="connsiteY33" fmla="*/ 5295898 h 7615547"/>
                      <a:gd name="connsiteX34" fmla="*/ 265258 w 2540135"/>
                      <a:gd name="connsiteY34" fmla="*/ 5250829 h 7615547"/>
                      <a:gd name="connsiteX35" fmla="*/ 239585 w 2540135"/>
                      <a:gd name="connsiteY35" fmla="*/ 3202718 h 7615547"/>
                      <a:gd name="connsiteX36" fmla="*/ 212096 w 2540135"/>
                      <a:gd name="connsiteY36" fmla="*/ 3119757 h 7615547"/>
                      <a:gd name="connsiteX37" fmla="*/ 355368 w 2540135"/>
                      <a:gd name="connsiteY37" fmla="*/ 2177753 h 7615547"/>
                      <a:gd name="connsiteX38" fmla="*/ 12469 w 2540135"/>
                      <a:gd name="connsiteY38" fmla="*/ 834886 h 7615547"/>
                      <a:gd name="connsiteX0" fmla="*/ 12469 w 2540135"/>
                      <a:gd name="connsiteY0" fmla="*/ 834886 h 7615547"/>
                      <a:gd name="connsiteX1" fmla="*/ 236594 w 2540135"/>
                      <a:gd name="connsiteY1" fmla="*/ 590548 h 7615547"/>
                      <a:gd name="connsiteX2" fmla="*/ 165157 w 2540135"/>
                      <a:gd name="connsiteY2" fmla="*/ 588168 h 7615547"/>
                      <a:gd name="connsiteX3" fmla="*/ 286601 w 2540135"/>
                      <a:gd name="connsiteY3" fmla="*/ 483393 h 7615547"/>
                      <a:gd name="connsiteX4" fmla="*/ 281839 w 2540135"/>
                      <a:gd name="connsiteY4" fmla="*/ 326229 h 7615547"/>
                      <a:gd name="connsiteX5" fmla="*/ 238976 w 2540135"/>
                      <a:gd name="connsiteY5" fmla="*/ 233361 h 7615547"/>
                      <a:gd name="connsiteX6" fmla="*/ 303271 w 2540135"/>
                      <a:gd name="connsiteY6" fmla="*/ 169068 h 7615547"/>
                      <a:gd name="connsiteX7" fmla="*/ 329465 w 2540135"/>
                      <a:gd name="connsiteY7" fmla="*/ 0 h 7615547"/>
                      <a:gd name="connsiteX8" fmla="*/ 2001779 w 2540135"/>
                      <a:gd name="connsiteY8" fmla="*/ 844412 h 7615547"/>
                      <a:gd name="connsiteX9" fmla="*/ 2001779 w 2540135"/>
                      <a:gd name="connsiteY9" fmla="*/ 2246808 h 7615547"/>
                      <a:gd name="connsiteX10" fmla="*/ 2198746 w 2540135"/>
                      <a:gd name="connsiteY10" fmla="*/ 5129209 h 7615547"/>
                      <a:gd name="connsiteX11" fmla="*/ 2098734 w 2540135"/>
                      <a:gd name="connsiteY11" fmla="*/ 5160164 h 7615547"/>
                      <a:gd name="connsiteX12" fmla="*/ 2013589 w 2540135"/>
                      <a:gd name="connsiteY12" fmla="*/ 6865810 h 7615547"/>
                      <a:gd name="connsiteX13" fmla="*/ 2236846 w 2540135"/>
                      <a:gd name="connsiteY13" fmla="*/ 7269953 h 7615547"/>
                      <a:gd name="connsiteX14" fmla="*/ 2458302 w 2540135"/>
                      <a:gd name="connsiteY14" fmla="*/ 7341391 h 7615547"/>
                      <a:gd name="connsiteX15" fmla="*/ 2460684 w 2540135"/>
                      <a:gd name="connsiteY15" fmla="*/ 7500934 h 7615547"/>
                      <a:gd name="connsiteX16" fmla="*/ 2141597 w 2540135"/>
                      <a:gd name="connsiteY16" fmla="*/ 7500934 h 7615547"/>
                      <a:gd name="connsiteX17" fmla="*/ 1827272 w 2540135"/>
                      <a:gd name="connsiteY17" fmla="*/ 7269953 h 7615547"/>
                      <a:gd name="connsiteX18" fmla="*/ 1645707 w 2540135"/>
                      <a:gd name="connsiteY18" fmla="*/ 7465714 h 7615547"/>
                      <a:gd name="connsiteX19" fmla="*/ 1584747 w 2540135"/>
                      <a:gd name="connsiteY19" fmla="*/ 7465523 h 7615547"/>
                      <a:gd name="connsiteX20" fmla="*/ 1479609 w 2540135"/>
                      <a:gd name="connsiteY20" fmla="*/ 7122317 h 7615547"/>
                      <a:gd name="connsiteX21" fmla="*/ 1517708 w 2540135"/>
                      <a:gd name="connsiteY21" fmla="*/ 6879428 h 7615547"/>
                      <a:gd name="connsiteX22" fmla="*/ 1632009 w 2540135"/>
                      <a:gd name="connsiteY22" fmla="*/ 6519859 h 7615547"/>
                      <a:gd name="connsiteX23" fmla="*/ 1634518 w 2540135"/>
                      <a:gd name="connsiteY23" fmla="*/ 5221889 h 7615547"/>
                      <a:gd name="connsiteX24" fmla="*/ 823670 w 2540135"/>
                      <a:gd name="connsiteY24" fmla="*/ 5268607 h 7615547"/>
                      <a:gd name="connsiteX25" fmla="*/ 848578 w 2540135"/>
                      <a:gd name="connsiteY25" fmla="*/ 6450803 h 7615547"/>
                      <a:gd name="connsiteX26" fmla="*/ 1160521 w 2540135"/>
                      <a:gd name="connsiteY26" fmla="*/ 7396159 h 7615547"/>
                      <a:gd name="connsiteX27" fmla="*/ 1160521 w 2540135"/>
                      <a:gd name="connsiteY27" fmla="*/ 7615235 h 7615547"/>
                      <a:gd name="connsiteX28" fmla="*/ 608072 w 2540135"/>
                      <a:gd name="connsiteY28" fmla="*/ 7174704 h 7615547"/>
                      <a:gd name="connsiteX29" fmla="*/ 591710 w 2540135"/>
                      <a:gd name="connsiteY29" fmla="*/ 7377802 h 7615547"/>
                      <a:gd name="connsiteX30" fmla="*/ 560547 w 2540135"/>
                      <a:gd name="connsiteY30" fmla="*/ 7374824 h 7615547"/>
                      <a:gd name="connsiteX31" fmla="*/ 529491 w 2540135"/>
                      <a:gd name="connsiteY31" fmla="*/ 6908004 h 7615547"/>
                      <a:gd name="connsiteX32" fmla="*/ 560447 w 2540135"/>
                      <a:gd name="connsiteY32" fmla="*/ 6586534 h 7615547"/>
                      <a:gd name="connsiteX33" fmla="*/ 327084 w 2540135"/>
                      <a:gd name="connsiteY33" fmla="*/ 5295898 h 7615547"/>
                      <a:gd name="connsiteX34" fmla="*/ 265258 w 2540135"/>
                      <a:gd name="connsiteY34" fmla="*/ 5250829 h 7615547"/>
                      <a:gd name="connsiteX35" fmla="*/ 239585 w 2540135"/>
                      <a:gd name="connsiteY35" fmla="*/ 3202718 h 7615547"/>
                      <a:gd name="connsiteX36" fmla="*/ 212096 w 2540135"/>
                      <a:gd name="connsiteY36" fmla="*/ 3119757 h 7615547"/>
                      <a:gd name="connsiteX37" fmla="*/ 355368 w 2540135"/>
                      <a:gd name="connsiteY37" fmla="*/ 2177753 h 7615547"/>
                      <a:gd name="connsiteX38" fmla="*/ 12469 w 2540135"/>
                      <a:gd name="connsiteY38" fmla="*/ 834886 h 7615547"/>
                      <a:gd name="connsiteX0" fmla="*/ 12469 w 2535927"/>
                      <a:gd name="connsiteY0" fmla="*/ 834886 h 7615547"/>
                      <a:gd name="connsiteX1" fmla="*/ 236594 w 2535927"/>
                      <a:gd name="connsiteY1" fmla="*/ 590548 h 7615547"/>
                      <a:gd name="connsiteX2" fmla="*/ 165157 w 2535927"/>
                      <a:gd name="connsiteY2" fmla="*/ 588168 h 7615547"/>
                      <a:gd name="connsiteX3" fmla="*/ 286601 w 2535927"/>
                      <a:gd name="connsiteY3" fmla="*/ 483393 h 7615547"/>
                      <a:gd name="connsiteX4" fmla="*/ 281839 w 2535927"/>
                      <a:gd name="connsiteY4" fmla="*/ 326229 h 7615547"/>
                      <a:gd name="connsiteX5" fmla="*/ 238976 w 2535927"/>
                      <a:gd name="connsiteY5" fmla="*/ 233361 h 7615547"/>
                      <a:gd name="connsiteX6" fmla="*/ 303271 w 2535927"/>
                      <a:gd name="connsiteY6" fmla="*/ 169068 h 7615547"/>
                      <a:gd name="connsiteX7" fmla="*/ 329465 w 2535927"/>
                      <a:gd name="connsiteY7" fmla="*/ 0 h 7615547"/>
                      <a:gd name="connsiteX8" fmla="*/ 2001779 w 2535927"/>
                      <a:gd name="connsiteY8" fmla="*/ 844412 h 7615547"/>
                      <a:gd name="connsiteX9" fmla="*/ 2001779 w 2535927"/>
                      <a:gd name="connsiteY9" fmla="*/ 2246808 h 7615547"/>
                      <a:gd name="connsiteX10" fmla="*/ 2198746 w 2535927"/>
                      <a:gd name="connsiteY10" fmla="*/ 5129209 h 7615547"/>
                      <a:gd name="connsiteX11" fmla="*/ 2098734 w 2535927"/>
                      <a:gd name="connsiteY11" fmla="*/ 5160164 h 7615547"/>
                      <a:gd name="connsiteX12" fmla="*/ 2013589 w 2535927"/>
                      <a:gd name="connsiteY12" fmla="*/ 6865810 h 7615547"/>
                      <a:gd name="connsiteX13" fmla="*/ 2236846 w 2535927"/>
                      <a:gd name="connsiteY13" fmla="*/ 7269953 h 7615547"/>
                      <a:gd name="connsiteX14" fmla="*/ 2458302 w 2535927"/>
                      <a:gd name="connsiteY14" fmla="*/ 7341391 h 7615547"/>
                      <a:gd name="connsiteX15" fmla="*/ 2460684 w 2535927"/>
                      <a:gd name="connsiteY15" fmla="*/ 7500934 h 7615547"/>
                      <a:gd name="connsiteX16" fmla="*/ 2141597 w 2535927"/>
                      <a:gd name="connsiteY16" fmla="*/ 7500934 h 7615547"/>
                      <a:gd name="connsiteX17" fmla="*/ 1827272 w 2535927"/>
                      <a:gd name="connsiteY17" fmla="*/ 7269953 h 7615547"/>
                      <a:gd name="connsiteX18" fmla="*/ 1645707 w 2535927"/>
                      <a:gd name="connsiteY18" fmla="*/ 7465714 h 7615547"/>
                      <a:gd name="connsiteX19" fmla="*/ 1584747 w 2535927"/>
                      <a:gd name="connsiteY19" fmla="*/ 7465523 h 7615547"/>
                      <a:gd name="connsiteX20" fmla="*/ 1479609 w 2535927"/>
                      <a:gd name="connsiteY20" fmla="*/ 7122317 h 7615547"/>
                      <a:gd name="connsiteX21" fmla="*/ 1517708 w 2535927"/>
                      <a:gd name="connsiteY21" fmla="*/ 6879428 h 7615547"/>
                      <a:gd name="connsiteX22" fmla="*/ 1632009 w 2535927"/>
                      <a:gd name="connsiteY22" fmla="*/ 6519859 h 7615547"/>
                      <a:gd name="connsiteX23" fmla="*/ 1634518 w 2535927"/>
                      <a:gd name="connsiteY23" fmla="*/ 5221889 h 7615547"/>
                      <a:gd name="connsiteX24" fmla="*/ 823670 w 2535927"/>
                      <a:gd name="connsiteY24" fmla="*/ 5268607 h 7615547"/>
                      <a:gd name="connsiteX25" fmla="*/ 848578 w 2535927"/>
                      <a:gd name="connsiteY25" fmla="*/ 6450803 h 7615547"/>
                      <a:gd name="connsiteX26" fmla="*/ 1160521 w 2535927"/>
                      <a:gd name="connsiteY26" fmla="*/ 7396159 h 7615547"/>
                      <a:gd name="connsiteX27" fmla="*/ 1160521 w 2535927"/>
                      <a:gd name="connsiteY27" fmla="*/ 7615235 h 7615547"/>
                      <a:gd name="connsiteX28" fmla="*/ 608072 w 2535927"/>
                      <a:gd name="connsiteY28" fmla="*/ 7174704 h 7615547"/>
                      <a:gd name="connsiteX29" fmla="*/ 591710 w 2535927"/>
                      <a:gd name="connsiteY29" fmla="*/ 7377802 h 7615547"/>
                      <a:gd name="connsiteX30" fmla="*/ 560547 w 2535927"/>
                      <a:gd name="connsiteY30" fmla="*/ 7374824 h 7615547"/>
                      <a:gd name="connsiteX31" fmla="*/ 529491 w 2535927"/>
                      <a:gd name="connsiteY31" fmla="*/ 6908004 h 7615547"/>
                      <a:gd name="connsiteX32" fmla="*/ 560447 w 2535927"/>
                      <a:gd name="connsiteY32" fmla="*/ 6586534 h 7615547"/>
                      <a:gd name="connsiteX33" fmla="*/ 327084 w 2535927"/>
                      <a:gd name="connsiteY33" fmla="*/ 5295898 h 7615547"/>
                      <a:gd name="connsiteX34" fmla="*/ 265258 w 2535927"/>
                      <a:gd name="connsiteY34" fmla="*/ 5250829 h 7615547"/>
                      <a:gd name="connsiteX35" fmla="*/ 239585 w 2535927"/>
                      <a:gd name="connsiteY35" fmla="*/ 3202718 h 7615547"/>
                      <a:gd name="connsiteX36" fmla="*/ 212096 w 2535927"/>
                      <a:gd name="connsiteY36" fmla="*/ 3119757 h 7615547"/>
                      <a:gd name="connsiteX37" fmla="*/ 355368 w 2535927"/>
                      <a:gd name="connsiteY37" fmla="*/ 2177753 h 7615547"/>
                      <a:gd name="connsiteX38" fmla="*/ 12469 w 2535927"/>
                      <a:gd name="connsiteY38" fmla="*/ 834886 h 7615547"/>
                      <a:gd name="connsiteX0" fmla="*/ 12469 w 2535927"/>
                      <a:gd name="connsiteY0" fmla="*/ 834886 h 7615547"/>
                      <a:gd name="connsiteX1" fmla="*/ 236594 w 2535927"/>
                      <a:gd name="connsiteY1" fmla="*/ 590548 h 7615547"/>
                      <a:gd name="connsiteX2" fmla="*/ 165157 w 2535927"/>
                      <a:gd name="connsiteY2" fmla="*/ 588168 h 7615547"/>
                      <a:gd name="connsiteX3" fmla="*/ 286601 w 2535927"/>
                      <a:gd name="connsiteY3" fmla="*/ 483393 h 7615547"/>
                      <a:gd name="connsiteX4" fmla="*/ 281839 w 2535927"/>
                      <a:gd name="connsiteY4" fmla="*/ 326229 h 7615547"/>
                      <a:gd name="connsiteX5" fmla="*/ 238976 w 2535927"/>
                      <a:gd name="connsiteY5" fmla="*/ 233361 h 7615547"/>
                      <a:gd name="connsiteX6" fmla="*/ 303271 w 2535927"/>
                      <a:gd name="connsiteY6" fmla="*/ 169068 h 7615547"/>
                      <a:gd name="connsiteX7" fmla="*/ 329465 w 2535927"/>
                      <a:gd name="connsiteY7" fmla="*/ 0 h 7615547"/>
                      <a:gd name="connsiteX8" fmla="*/ 2001779 w 2535927"/>
                      <a:gd name="connsiteY8" fmla="*/ 844412 h 7615547"/>
                      <a:gd name="connsiteX9" fmla="*/ 2001779 w 2535927"/>
                      <a:gd name="connsiteY9" fmla="*/ 2246808 h 7615547"/>
                      <a:gd name="connsiteX10" fmla="*/ 2198746 w 2535927"/>
                      <a:gd name="connsiteY10" fmla="*/ 5129209 h 7615547"/>
                      <a:gd name="connsiteX11" fmla="*/ 2098734 w 2535927"/>
                      <a:gd name="connsiteY11" fmla="*/ 5160164 h 7615547"/>
                      <a:gd name="connsiteX12" fmla="*/ 2013589 w 2535927"/>
                      <a:gd name="connsiteY12" fmla="*/ 6865810 h 7615547"/>
                      <a:gd name="connsiteX13" fmla="*/ 2232084 w 2535927"/>
                      <a:gd name="connsiteY13" fmla="*/ 7253284 h 7615547"/>
                      <a:gd name="connsiteX14" fmla="*/ 2458302 w 2535927"/>
                      <a:gd name="connsiteY14" fmla="*/ 7341391 h 7615547"/>
                      <a:gd name="connsiteX15" fmla="*/ 2460684 w 2535927"/>
                      <a:gd name="connsiteY15" fmla="*/ 7500934 h 7615547"/>
                      <a:gd name="connsiteX16" fmla="*/ 2141597 w 2535927"/>
                      <a:gd name="connsiteY16" fmla="*/ 7500934 h 7615547"/>
                      <a:gd name="connsiteX17" fmla="*/ 1827272 w 2535927"/>
                      <a:gd name="connsiteY17" fmla="*/ 7269953 h 7615547"/>
                      <a:gd name="connsiteX18" fmla="*/ 1645707 w 2535927"/>
                      <a:gd name="connsiteY18" fmla="*/ 7465714 h 7615547"/>
                      <a:gd name="connsiteX19" fmla="*/ 1584747 w 2535927"/>
                      <a:gd name="connsiteY19" fmla="*/ 7465523 h 7615547"/>
                      <a:gd name="connsiteX20" fmla="*/ 1479609 w 2535927"/>
                      <a:gd name="connsiteY20" fmla="*/ 7122317 h 7615547"/>
                      <a:gd name="connsiteX21" fmla="*/ 1517708 w 2535927"/>
                      <a:gd name="connsiteY21" fmla="*/ 6879428 h 7615547"/>
                      <a:gd name="connsiteX22" fmla="*/ 1632009 w 2535927"/>
                      <a:gd name="connsiteY22" fmla="*/ 6519859 h 7615547"/>
                      <a:gd name="connsiteX23" fmla="*/ 1634518 w 2535927"/>
                      <a:gd name="connsiteY23" fmla="*/ 5221889 h 7615547"/>
                      <a:gd name="connsiteX24" fmla="*/ 823670 w 2535927"/>
                      <a:gd name="connsiteY24" fmla="*/ 5268607 h 7615547"/>
                      <a:gd name="connsiteX25" fmla="*/ 848578 w 2535927"/>
                      <a:gd name="connsiteY25" fmla="*/ 6450803 h 7615547"/>
                      <a:gd name="connsiteX26" fmla="*/ 1160521 w 2535927"/>
                      <a:gd name="connsiteY26" fmla="*/ 7396159 h 7615547"/>
                      <a:gd name="connsiteX27" fmla="*/ 1160521 w 2535927"/>
                      <a:gd name="connsiteY27" fmla="*/ 7615235 h 7615547"/>
                      <a:gd name="connsiteX28" fmla="*/ 608072 w 2535927"/>
                      <a:gd name="connsiteY28" fmla="*/ 7174704 h 7615547"/>
                      <a:gd name="connsiteX29" fmla="*/ 591710 w 2535927"/>
                      <a:gd name="connsiteY29" fmla="*/ 7377802 h 7615547"/>
                      <a:gd name="connsiteX30" fmla="*/ 560547 w 2535927"/>
                      <a:gd name="connsiteY30" fmla="*/ 7374824 h 7615547"/>
                      <a:gd name="connsiteX31" fmla="*/ 529491 w 2535927"/>
                      <a:gd name="connsiteY31" fmla="*/ 6908004 h 7615547"/>
                      <a:gd name="connsiteX32" fmla="*/ 560447 w 2535927"/>
                      <a:gd name="connsiteY32" fmla="*/ 6586534 h 7615547"/>
                      <a:gd name="connsiteX33" fmla="*/ 327084 w 2535927"/>
                      <a:gd name="connsiteY33" fmla="*/ 5295898 h 7615547"/>
                      <a:gd name="connsiteX34" fmla="*/ 265258 w 2535927"/>
                      <a:gd name="connsiteY34" fmla="*/ 5250829 h 7615547"/>
                      <a:gd name="connsiteX35" fmla="*/ 239585 w 2535927"/>
                      <a:gd name="connsiteY35" fmla="*/ 3202718 h 7615547"/>
                      <a:gd name="connsiteX36" fmla="*/ 212096 w 2535927"/>
                      <a:gd name="connsiteY36" fmla="*/ 3119757 h 7615547"/>
                      <a:gd name="connsiteX37" fmla="*/ 355368 w 2535927"/>
                      <a:gd name="connsiteY37" fmla="*/ 2177753 h 7615547"/>
                      <a:gd name="connsiteX38" fmla="*/ 12469 w 2535927"/>
                      <a:gd name="connsiteY38" fmla="*/ 834886 h 7615547"/>
                      <a:gd name="connsiteX0" fmla="*/ 12469 w 2535927"/>
                      <a:gd name="connsiteY0" fmla="*/ 834886 h 7615547"/>
                      <a:gd name="connsiteX1" fmla="*/ 236594 w 2535927"/>
                      <a:gd name="connsiteY1" fmla="*/ 590548 h 7615547"/>
                      <a:gd name="connsiteX2" fmla="*/ 165157 w 2535927"/>
                      <a:gd name="connsiteY2" fmla="*/ 588168 h 7615547"/>
                      <a:gd name="connsiteX3" fmla="*/ 286601 w 2535927"/>
                      <a:gd name="connsiteY3" fmla="*/ 483393 h 7615547"/>
                      <a:gd name="connsiteX4" fmla="*/ 281839 w 2535927"/>
                      <a:gd name="connsiteY4" fmla="*/ 326229 h 7615547"/>
                      <a:gd name="connsiteX5" fmla="*/ 238976 w 2535927"/>
                      <a:gd name="connsiteY5" fmla="*/ 233361 h 7615547"/>
                      <a:gd name="connsiteX6" fmla="*/ 303271 w 2535927"/>
                      <a:gd name="connsiteY6" fmla="*/ 169068 h 7615547"/>
                      <a:gd name="connsiteX7" fmla="*/ 329465 w 2535927"/>
                      <a:gd name="connsiteY7" fmla="*/ 0 h 7615547"/>
                      <a:gd name="connsiteX8" fmla="*/ 2001779 w 2535927"/>
                      <a:gd name="connsiteY8" fmla="*/ 844412 h 7615547"/>
                      <a:gd name="connsiteX9" fmla="*/ 2001779 w 2535927"/>
                      <a:gd name="connsiteY9" fmla="*/ 2246808 h 7615547"/>
                      <a:gd name="connsiteX10" fmla="*/ 2198746 w 2535927"/>
                      <a:gd name="connsiteY10" fmla="*/ 5129209 h 7615547"/>
                      <a:gd name="connsiteX11" fmla="*/ 2098734 w 2535927"/>
                      <a:gd name="connsiteY11" fmla="*/ 5160164 h 7615547"/>
                      <a:gd name="connsiteX12" fmla="*/ 2013589 w 2535927"/>
                      <a:gd name="connsiteY12" fmla="*/ 6865810 h 7615547"/>
                      <a:gd name="connsiteX13" fmla="*/ 2232084 w 2535927"/>
                      <a:gd name="connsiteY13" fmla="*/ 7253284 h 7615547"/>
                      <a:gd name="connsiteX14" fmla="*/ 2458302 w 2535927"/>
                      <a:gd name="connsiteY14" fmla="*/ 7341391 h 7615547"/>
                      <a:gd name="connsiteX15" fmla="*/ 2460684 w 2535927"/>
                      <a:gd name="connsiteY15" fmla="*/ 7500934 h 7615547"/>
                      <a:gd name="connsiteX16" fmla="*/ 2141597 w 2535927"/>
                      <a:gd name="connsiteY16" fmla="*/ 7500934 h 7615547"/>
                      <a:gd name="connsiteX17" fmla="*/ 1827272 w 2535927"/>
                      <a:gd name="connsiteY17" fmla="*/ 7269953 h 7615547"/>
                      <a:gd name="connsiteX18" fmla="*/ 1645707 w 2535927"/>
                      <a:gd name="connsiteY18" fmla="*/ 7465714 h 7615547"/>
                      <a:gd name="connsiteX19" fmla="*/ 1584747 w 2535927"/>
                      <a:gd name="connsiteY19" fmla="*/ 7465523 h 7615547"/>
                      <a:gd name="connsiteX20" fmla="*/ 1479609 w 2535927"/>
                      <a:gd name="connsiteY20" fmla="*/ 7122317 h 7615547"/>
                      <a:gd name="connsiteX21" fmla="*/ 1517708 w 2535927"/>
                      <a:gd name="connsiteY21" fmla="*/ 6879428 h 7615547"/>
                      <a:gd name="connsiteX22" fmla="*/ 1632009 w 2535927"/>
                      <a:gd name="connsiteY22" fmla="*/ 6519859 h 7615547"/>
                      <a:gd name="connsiteX23" fmla="*/ 1634518 w 2535927"/>
                      <a:gd name="connsiteY23" fmla="*/ 5221889 h 7615547"/>
                      <a:gd name="connsiteX24" fmla="*/ 823670 w 2535927"/>
                      <a:gd name="connsiteY24" fmla="*/ 5268607 h 7615547"/>
                      <a:gd name="connsiteX25" fmla="*/ 848578 w 2535927"/>
                      <a:gd name="connsiteY25" fmla="*/ 6450803 h 7615547"/>
                      <a:gd name="connsiteX26" fmla="*/ 1160521 w 2535927"/>
                      <a:gd name="connsiteY26" fmla="*/ 7396159 h 7615547"/>
                      <a:gd name="connsiteX27" fmla="*/ 1160521 w 2535927"/>
                      <a:gd name="connsiteY27" fmla="*/ 7615235 h 7615547"/>
                      <a:gd name="connsiteX28" fmla="*/ 608072 w 2535927"/>
                      <a:gd name="connsiteY28" fmla="*/ 7174704 h 7615547"/>
                      <a:gd name="connsiteX29" fmla="*/ 591710 w 2535927"/>
                      <a:gd name="connsiteY29" fmla="*/ 7377802 h 7615547"/>
                      <a:gd name="connsiteX30" fmla="*/ 560547 w 2535927"/>
                      <a:gd name="connsiteY30" fmla="*/ 7374824 h 7615547"/>
                      <a:gd name="connsiteX31" fmla="*/ 529491 w 2535927"/>
                      <a:gd name="connsiteY31" fmla="*/ 6908004 h 7615547"/>
                      <a:gd name="connsiteX32" fmla="*/ 560447 w 2535927"/>
                      <a:gd name="connsiteY32" fmla="*/ 6586534 h 7615547"/>
                      <a:gd name="connsiteX33" fmla="*/ 327084 w 2535927"/>
                      <a:gd name="connsiteY33" fmla="*/ 5295898 h 7615547"/>
                      <a:gd name="connsiteX34" fmla="*/ 265258 w 2535927"/>
                      <a:gd name="connsiteY34" fmla="*/ 5250829 h 7615547"/>
                      <a:gd name="connsiteX35" fmla="*/ 239585 w 2535927"/>
                      <a:gd name="connsiteY35" fmla="*/ 3202718 h 7615547"/>
                      <a:gd name="connsiteX36" fmla="*/ 212096 w 2535927"/>
                      <a:gd name="connsiteY36" fmla="*/ 3119757 h 7615547"/>
                      <a:gd name="connsiteX37" fmla="*/ 355368 w 2535927"/>
                      <a:gd name="connsiteY37" fmla="*/ 2177753 h 7615547"/>
                      <a:gd name="connsiteX38" fmla="*/ 12469 w 2535927"/>
                      <a:gd name="connsiteY38" fmla="*/ 834886 h 7615547"/>
                      <a:gd name="connsiteX0" fmla="*/ 12469 w 2534621"/>
                      <a:gd name="connsiteY0" fmla="*/ 834886 h 7615547"/>
                      <a:gd name="connsiteX1" fmla="*/ 236594 w 2534621"/>
                      <a:gd name="connsiteY1" fmla="*/ 590548 h 7615547"/>
                      <a:gd name="connsiteX2" fmla="*/ 165157 w 2534621"/>
                      <a:gd name="connsiteY2" fmla="*/ 588168 h 7615547"/>
                      <a:gd name="connsiteX3" fmla="*/ 286601 w 2534621"/>
                      <a:gd name="connsiteY3" fmla="*/ 483393 h 7615547"/>
                      <a:gd name="connsiteX4" fmla="*/ 281839 w 2534621"/>
                      <a:gd name="connsiteY4" fmla="*/ 326229 h 7615547"/>
                      <a:gd name="connsiteX5" fmla="*/ 238976 w 2534621"/>
                      <a:gd name="connsiteY5" fmla="*/ 233361 h 7615547"/>
                      <a:gd name="connsiteX6" fmla="*/ 303271 w 2534621"/>
                      <a:gd name="connsiteY6" fmla="*/ 169068 h 7615547"/>
                      <a:gd name="connsiteX7" fmla="*/ 329465 w 2534621"/>
                      <a:gd name="connsiteY7" fmla="*/ 0 h 7615547"/>
                      <a:gd name="connsiteX8" fmla="*/ 2001779 w 2534621"/>
                      <a:gd name="connsiteY8" fmla="*/ 844412 h 7615547"/>
                      <a:gd name="connsiteX9" fmla="*/ 2001779 w 2534621"/>
                      <a:gd name="connsiteY9" fmla="*/ 2246808 h 7615547"/>
                      <a:gd name="connsiteX10" fmla="*/ 2198746 w 2534621"/>
                      <a:gd name="connsiteY10" fmla="*/ 5129209 h 7615547"/>
                      <a:gd name="connsiteX11" fmla="*/ 2098734 w 2534621"/>
                      <a:gd name="connsiteY11" fmla="*/ 5160164 h 7615547"/>
                      <a:gd name="connsiteX12" fmla="*/ 2013589 w 2534621"/>
                      <a:gd name="connsiteY12" fmla="*/ 6865810 h 7615547"/>
                      <a:gd name="connsiteX13" fmla="*/ 2232084 w 2534621"/>
                      <a:gd name="connsiteY13" fmla="*/ 7253284 h 7615547"/>
                      <a:gd name="connsiteX14" fmla="*/ 2455921 w 2534621"/>
                      <a:gd name="connsiteY14" fmla="*/ 7336629 h 7615547"/>
                      <a:gd name="connsiteX15" fmla="*/ 2460684 w 2534621"/>
                      <a:gd name="connsiteY15" fmla="*/ 7500934 h 7615547"/>
                      <a:gd name="connsiteX16" fmla="*/ 2141597 w 2534621"/>
                      <a:gd name="connsiteY16" fmla="*/ 7500934 h 7615547"/>
                      <a:gd name="connsiteX17" fmla="*/ 1827272 w 2534621"/>
                      <a:gd name="connsiteY17" fmla="*/ 7269953 h 7615547"/>
                      <a:gd name="connsiteX18" fmla="*/ 1645707 w 2534621"/>
                      <a:gd name="connsiteY18" fmla="*/ 7465714 h 7615547"/>
                      <a:gd name="connsiteX19" fmla="*/ 1584747 w 2534621"/>
                      <a:gd name="connsiteY19" fmla="*/ 7465523 h 7615547"/>
                      <a:gd name="connsiteX20" fmla="*/ 1479609 w 2534621"/>
                      <a:gd name="connsiteY20" fmla="*/ 7122317 h 7615547"/>
                      <a:gd name="connsiteX21" fmla="*/ 1517708 w 2534621"/>
                      <a:gd name="connsiteY21" fmla="*/ 6879428 h 7615547"/>
                      <a:gd name="connsiteX22" fmla="*/ 1632009 w 2534621"/>
                      <a:gd name="connsiteY22" fmla="*/ 6519859 h 7615547"/>
                      <a:gd name="connsiteX23" fmla="*/ 1634518 w 2534621"/>
                      <a:gd name="connsiteY23" fmla="*/ 5221889 h 7615547"/>
                      <a:gd name="connsiteX24" fmla="*/ 823670 w 2534621"/>
                      <a:gd name="connsiteY24" fmla="*/ 5268607 h 7615547"/>
                      <a:gd name="connsiteX25" fmla="*/ 848578 w 2534621"/>
                      <a:gd name="connsiteY25" fmla="*/ 6450803 h 7615547"/>
                      <a:gd name="connsiteX26" fmla="*/ 1160521 w 2534621"/>
                      <a:gd name="connsiteY26" fmla="*/ 7396159 h 7615547"/>
                      <a:gd name="connsiteX27" fmla="*/ 1160521 w 2534621"/>
                      <a:gd name="connsiteY27" fmla="*/ 7615235 h 7615547"/>
                      <a:gd name="connsiteX28" fmla="*/ 608072 w 2534621"/>
                      <a:gd name="connsiteY28" fmla="*/ 7174704 h 7615547"/>
                      <a:gd name="connsiteX29" fmla="*/ 591710 w 2534621"/>
                      <a:gd name="connsiteY29" fmla="*/ 7377802 h 7615547"/>
                      <a:gd name="connsiteX30" fmla="*/ 560547 w 2534621"/>
                      <a:gd name="connsiteY30" fmla="*/ 7374824 h 7615547"/>
                      <a:gd name="connsiteX31" fmla="*/ 529491 w 2534621"/>
                      <a:gd name="connsiteY31" fmla="*/ 6908004 h 7615547"/>
                      <a:gd name="connsiteX32" fmla="*/ 560447 w 2534621"/>
                      <a:gd name="connsiteY32" fmla="*/ 6586534 h 7615547"/>
                      <a:gd name="connsiteX33" fmla="*/ 327084 w 2534621"/>
                      <a:gd name="connsiteY33" fmla="*/ 5295898 h 7615547"/>
                      <a:gd name="connsiteX34" fmla="*/ 265258 w 2534621"/>
                      <a:gd name="connsiteY34" fmla="*/ 5250829 h 7615547"/>
                      <a:gd name="connsiteX35" fmla="*/ 239585 w 2534621"/>
                      <a:gd name="connsiteY35" fmla="*/ 3202718 h 7615547"/>
                      <a:gd name="connsiteX36" fmla="*/ 212096 w 2534621"/>
                      <a:gd name="connsiteY36" fmla="*/ 3119757 h 7615547"/>
                      <a:gd name="connsiteX37" fmla="*/ 355368 w 2534621"/>
                      <a:gd name="connsiteY37" fmla="*/ 2177753 h 7615547"/>
                      <a:gd name="connsiteX38" fmla="*/ 12469 w 2534621"/>
                      <a:gd name="connsiteY38" fmla="*/ 834886 h 7615547"/>
                      <a:gd name="connsiteX0" fmla="*/ 12469 w 2534621"/>
                      <a:gd name="connsiteY0" fmla="*/ 834886 h 7615547"/>
                      <a:gd name="connsiteX1" fmla="*/ 236594 w 2534621"/>
                      <a:gd name="connsiteY1" fmla="*/ 590548 h 7615547"/>
                      <a:gd name="connsiteX2" fmla="*/ 165157 w 2534621"/>
                      <a:gd name="connsiteY2" fmla="*/ 588168 h 7615547"/>
                      <a:gd name="connsiteX3" fmla="*/ 286601 w 2534621"/>
                      <a:gd name="connsiteY3" fmla="*/ 483393 h 7615547"/>
                      <a:gd name="connsiteX4" fmla="*/ 281839 w 2534621"/>
                      <a:gd name="connsiteY4" fmla="*/ 326229 h 7615547"/>
                      <a:gd name="connsiteX5" fmla="*/ 238976 w 2534621"/>
                      <a:gd name="connsiteY5" fmla="*/ 233361 h 7615547"/>
                      <a:gd name="connsiteX6" fmla="*/ 303271 w 2534621"/>
                      <a:gd name="connsiteY6" fmla="*/ 169068 h 7615547"/>
                      <a:gd name="connsiteX7" fmla="*/ 329465 w 2534621"/>
                      <a:gd name="connsiteY7" fmla="*/ 0 h 7615547"/>
                      <a:gd name="connsiteX8" fmla="*/ 2001779 w 2534621"/>
                      <a:gd name="connsiteY8" fmla="*/ 844412 h 7615547"/>
                      <a:gd name="connsiteX9" fmla="*/ 2001779 w 2534621"/>
                      <a:gd name="connsiteY9" fmla="*/ 2246808 h 7615547"/>
                      <a:gd name="connsiteX10" fmla="*/ 2024913 w 2534621"/>
                      <a:gd name="connsiteY10" fmla="*/ 2854163 h 7615547"/>
                      <a:gd name="connsiteX11" fmla="*/ 2198746 w 2534621"/>
                      <a:gd name="connsiteY11" fmla="*/ 5129209 h 7615547"/>
                      <a:gd name="connsiteX12" fmla="*/ 2098734 w 2534621"/>
                      <a:gd name="connsiteY12" fmla="*/ 5160164 h 7615547"/>
                      <a:gd name="connsiteX13" fmla="*/ 2013589 w 2534621"/>
                      <a:gd name="connsiteY13" fmla="*/ 6865810 h 7615547"/>
                      <a:gd name="connsiteX14" fmla="*/ 2232084 w 2534621"/>
                      <a:gd name="connsiteY14" fmla="*/ 7253284 h 7615547"/>
                      <a:gd name="connsiteX15" fmla="*/ 2455921 w 2534621"/>
                      <a:gd name="connsiteY15" fmla="*/ 7336629 h 7615547"/>
                      <a:gd name="connsiteX16" fmla="*/ 2460684 w 2534621"/>
                      <a:gd name="connsiteY16" fmla="*/ 7500934 h 7615547"/>
                      <a:gd name="connsiteX17" fmla="*/ 2141597 w 2534621"/>
                      <a:gd name="connsiteY17" fmla="*/ 7500934 h 7615547"/>
                      <a:gd name="connsiteX18" fmla="*/ 1827272 w 2534621"/>
                      <a:gd name="connsiteY18" fmla="*/ 7269953 h 7615547"/>
                      <a:gd name="connsiteX19" fmla="*/ 1645707 w 2534621"/>
                      <a:gd name="connsiteY19" fmla="*/ 7465714 h 7615547"/>
                      <a:gd name="connsiteX20" fmla="*/ 1584747 w 2534621"/>
                      <a:gd name="connsiteY20" fmla="*/ 7465523 h 7615547"/>
                      <a:gd name="connsiteX21" fmla="*/ 1479609 w 2534621"/>
                      <a:gd name="connsiteY21" fmla="*/ 7122317 h 7615547"/>
                      <a:gd name="connsiteX22" fmla="*/ 1517708 w 2534621"/>
                      <a:gd name="connsiteY22" fmla="*/ 6879428 h 7615547"/>
                      <a:gd name="connsiteX23" fmla="*/ 1632009 w 2534621"/>
                      <a:gd name="connsiteY23" fmla="*/ 6519859 h 7615547"/>
                      <a:gd name="connsiteX24" fmla="*/ 1634518 w 2534621"/>
                      <a:gd name="connsiteY24" fmla="*/ 5221889 h 7615547"/>
                      <a:gd name="connsiteX25" fmla="*/ 823670 w 2534621"/>
                      <a:gd name="connsiteY25" fmla="*/ 5268607 h 7615547"/>
                      <a:gd name="connsiteX26" fmla="*/ 848578 w 2534621"/>
                      <a:gd name="connsiteY26" fmla="*/ 6450803 h 7615547"/>
                      <a:gd name="connsiteX27" fmla="*/ 1160521 w 2534621"/>
                      <a:gd name="connsiteY27" fmla="*/ 7396159 h 7615547"/>
                      <a:gd name="connsiteX28" fmla="*/ 1160521 w 2534621"/>
                      <a:gd name="connsiteY28" fmla="*/ 7615235 h 7615547"/>
                      <a:gd name="connsiteX29" fmla="*/ 608072 w 2534621"/>
                      <a:gd name="connsiteY29" fmla="*/ 7174704 h 7615547"/>
                      <a:gd name="connsiteX30" fmla="*/ 591710 w 2534621"/>
                      <a:gd name="connsiteY30" fmla="*/ 7377802 h 7615547"/>
                      <a:gd name="connsiteX31" fmla="*/ 560547 w 2534621"/>
                      <a:gd name="connsiteY31" fmla="*/ 7374824 h 7615547"/>
                      <a:gd name="connsiteX32" fmla="*/ 529491 w 2534621"/>
                      <a:gd name="connsiteY32" fmla="*/ 6908004 h 7615547"/>
                      <a:gd name="connsiteX33" fmla="*/ 560447 w 2534621"/>
                      <a:gd name="connsiteY33" fmla="*/ 6586534 h 7615547"/>
                      <a:gd name="connsiteX34" fmla="*/ 327084 w 2534621"/>
                      <a:gd name="connsiteY34" fmla="*/ 5295898 h 7615547"/>
                      <a:gd name="connsiteX35" fmla="*/ 265258 w 2534621"/>
                      <a:gd name="connsiteY35" fmla="*/ 5250829 h 7615547"/>
                      <a:gd name="connsiteX36" fmla="*/ 239585 w 2534621"/>
                      <a:gd name="connsiteY36" fmla="*/ 3202718 h 7615547"/>
                      <a:gd name="connsiteX37" fmla="*/ 212096 w 2534621"/>
                      <a:gd name="connsiteY37" fmla="*/ 3119757 h 7615547"/>
                      <a:gd name="connsiteX38" fmla="*/ 355368 w 2534621"/>
                      <a:gd name="connsiteY38" fmla="*/ 2177753 h 7615547"/>
                      <a:gd name="connsiteX39" fmla="*/ 12469 w 2534621"/>
                      <a:gd name="connsiteY39" fmla="*/ 834886 h 7615547"/>
                      <a:gd name="connsiteX0" fmla="*/ 12469 w 2534621"/>
                      <a:gd name="connsiteY0" fmla="*/ 834886 h 7615547"/>
                      <a:gd name="connsiteX1" fmla="*/ 236594 w 2534621"/>
                      <a:gd name="connsiteY1" fmla="*/ 590548 h 7615547"/>
                      <a:gd name="connsiteX2" fmla="*/ 165157 w 2534621"/>
                      <a:gd name="connsiteY2" fmla="*/ 588168 h 7615547"/>
                      <a:gd name="connsiteX3" fmla="*/ 286601 w 2534621"/>
                      <a:gd name="connsiteY3" fmla="*/ 483393 h 7615547"/>
                      <a:gd name="connsiteX4" fmla="*/ 281839 w 2534621"/>
                      <a:gd name="connsiteY4" fmla="*/ 326229 h 7615547"/>
                      <a:gd name="connsiteX5" fmla="*/ 238976 w 2534621"/>
                      <a:gd name="connsiteY5" fmla="*/ 233361 h 7615547"/>
                      <a:gd name="connsiteX6" fmla="*/ 303271 w 2534621"/>
                      <a:gd name="connsiteY6" fmla="*/ 169068 h 7615547"/>
                      <a:gd name="connsiteX7" fmla="*/ 329465 w 2534621"/>
                      <a:gd name="connsiteY7" fmla="*/ 0 h 7615547"/>
                      <a:gd name="connsiteX8" fmla="*/ 2001779 w 2534621"/>
                      <a:gd name="connsiteY8" fmla="*/ 844412 h 7615547"/>
                      <a:gd name="connsiteX9" fmla="*/ 2001779 w 2534621"/>
                      <a:gd name="connsiteY9" fmla="*/ 2246808 h 7615547"/>
                      <a:gd name="connsiteX10" fmla="*/ 1758213 w 2534621"/>
                      <a:gd name="connsiteY10" fmla="*/ 3315173 h 7615547"/>
                      <a:gd name="connsiteX11" fmla="*/ 2198746 w 2534621"/>
                      <a:gd name="connsiteY11" fmla="*/ 5129209 h 7615547"/>
                      <a:gd name="connsiteX12" fmla="*/ 2098734 w 2534621"/>
                      <a:gd name="connsiteY12" fmla="*/ 5160164 h 7615547"/>
                      <a:gd name="connsiteX13" fmla="*/ 2013589 w 2534621"/>
                      <a:gd name="connsiteY13" fmla="*/ 6865810 h 7615547"/>
                      <a:gd name="connsiteX14" fmla="*/ 2232084 w 2534621"/>
                      <a:gd name="connsiteY14" fmla="*/ 7253284 h 7615547"/>
                      <a:gd name="connsiteX15" fmla="*/ 2455921 w 2534621"/>
                      <a:gd name="connsiteY15" fmla="*/ 7336629 h 7615547"/>
                      <a:gd name="connsiteX16" fmla="*/ 2460684 w 2534621"/>
                      <a:gd name="connsiteY16" fmla="*/ 7500934 h 7615547"/>
                      <a:gd name="connsiteX17" fmla="*/ 2141597 w 2534621"/>
                      <a:gd name="connsiteY17" fmla="*/ 7500934 h 7615547"/>
                      <a:gd name="connsiteX18" fmla="*/ 1827272 w 2534621"/>
                      <a:gd name="connsiteY18" fmla="*/ 7269953 h 7615547"/>
                      <a:gd name="connsiteX19" fmla="*/ 1645707 w 2534621"/>
                      <a:gd name="connsiteY19" fmla="*/ 7465714 h 7615547"/>
                      <a:gd name="connsiteX20" fmla="*/ 1584747 w 2534621"/>
                      <a:gd name="connsiteY20" fmla="*/ 7465523 h 7615547"/>
                      <a:gd name="connsiteX21" fmla="*/ 1479609 w 2534621"/>
                      <a:gd name="connsiteY21" fmla="*/ 7122317 h 7615547"/>
                      <a:gd name="connsiteX22" fmla="*/ 1517708 w 2534621"/>
                      <a:gd name="connsiteY22" fmla="*/ 6879428 h 7615547"/>
                      <a:gd name="connsiteX23" fmla="*/ 1632009 w 2534621"/>
                      <a:gd name="connsiteY23" fmla="*/ 6519859 h 7615547"/>
                      <a:gd name="connsiteX24" fmla="*/ 1634518 w 2534621"/>
                      <a:gd name="connsiteY24" fmla="*/ 5221889 h 7615547"/>
                      <a:gd name="connsiteX25" fmla="*/ 823670 w 2534621"/>
                      <a:gd name="connsiteY25" fmla="*/ 5268607 h 7615547"/>
                      <a:gd name="connsiteX26" fmla="*/ 848578 w 2534621"/>
                      <a:gd name="connsiteY26" fmla="*/ 6450803 h 7615547"/>
                      <a:gd name="connsiteX27" fmla="*/ 1160521 w 2534621"/>
                      <a:gd name="connsiteY27" fmla="*/ 7396159 h 7615547"/>
                      <a:gd name="connsiteX28" fmla="*/ 1160521 w 2534621"/>
                      <a:gd name="connsiteY28" fmla="*/ 7615235 h 7615547"/>
                      <a:gd name="connsiteX29" fmla="*/ 608072 w 2534621"/>
                      <a:gd name="connsiteY29" fmla="*/ 7174704 h 7615547"/>
                      <a:gd name="connsiteX30" fmla="*/ 591710 w 2534621"/>
                      <a:gd name="connsiteY30" fmla="*/ 7377802 h 7615547"/>
                      <a:gd name="connsiteX31" fmla="*/ 560547 w 2534621"/>
                      <a:gd name="connsiteY31" fmla="*/ 7374824 h 7615547"/>
                      <a:gd name="connsiteX32" fmla="*/ 529491 w 2534621"/>
                      <a:gd name="connsiteY32" fmla="*/ 6908004 h 7615547"/>
                      <a:gd name="connsiteX33" fmla="*/ 560447 w 2534621"/>
                      <a:gd name="connsiteY33" fmla="*/ 6586534 h 7615547"/>
                      <a:gd name="connsiteX34" fmla="*/ 327084 w 2534621"/>
                      <a:gd name="connsiteY34" fmla="*/ 5295898 h 7615547"/>
                      <a:gd name="connsiteX35" fmla="*/ 265258 w 2534621"/>
                      <a:gd name="connsiteY35" fmla="*/ 5250829 h 7615547"/>
                      <a:gd name="connsiteX36" fmla="*/ 239585 w 2534621"/>
                      <a:gd name="connsiteY36" fmla="*/ 3202718 h 7615547"/>
                      <a:gd name="connsiteX37" fmla="*/ 212096 w 2534621"/>
                      <a:gd name="connsiteY37" fmla="*/ 3119757 h 7615547"/>
                      <a:gd name="connsiteX38" fmla="*/ 355368 w 2534621"/>
                      <a:gd name="connsiteY38" fmla="*/ 2177753 h 7615547"/>
                      <a:gd name="connsiteX39" fmla="*/ 12469 w 2534621"/>
                      <a:gd name="connsiteY39" fmla="*/ 834886 h 7615547"/>
                      <a:gd name="connsiteX0" fmla="*/ 12469 w 2534621"/>
                      <a:gd name="connsiteY0" fmla="*/ 834886 h 7615547"/>
                      <a:gd name="connsiteX1" fmla="*/ 236594 w 2534621"/>
                      <a:gd name="connsiteY1" fmla="*/ 590548 h 7615547"/>
                      <a:gd name="connsiteX2" fmla="*/ 165157 w 2534621"/>
                      <a:gd name="connsiteY2" fmla="*/ 588168 h 7615547"/>
                      <a:gd name="connsiteX3" fmla="*/ 286601 w 2534621"/>
                      <a:gd name="connsiteY3" fmla="*/ 483393 h 7615547"/>
                      <a:gd name="connsiteX4" fmla="*/ 281839 w 2534621"/>
                      <a:gd name="connsiteY4" fmla="*/ 326229 h 7615547"/>
                      <a:gd name="connsiteX5" fmla="*/ 238976 w 2534621"/>
                      <a:gd name="connsiteY5" fmla="*/ 233361 h 7615547"/>
                      <a:gd name="connsiteX6" fmla="*/ 303271 w 2534621"/>
                      <a:gd name="connsiteY6" fmla="*/ 169068 h 7615547"/>
                      <a:gd name="connsiteX7" fmla="*/ 329465 w 2534621"/>
                      <a:gd name="connsiteY7" fmla="*/ 0 h 7615547"/>
                      <a:gd name="connsiteX8" fmla="*/ 2001779 w 2534621"/>
                      <a:gd name="connsiteY8" fmla="*/ 844412 h 7615547"/>
                      <a:gd name="connsiteX9" fmla="*/ 2001779 w 2534621"/>
                      <a:gd name="connsiteY9" fmla="*/ 2246808 h 7615547"/>
                      <a:gd name="connsiteX10" fmla="*/ 1758213 w 2534621"/>
                      <a:gd name="connsiteY10" fmla="*/ 3315173 h 7615547"/>
                      <a:gd name="connsiteX11" fmla="*/ 2198746 w 2534621"/>
                      <a:gd name="connsiteY11" fmla="*/ 5129209 h 7615547"/>
                      <a:gd name="connsiteX12" fmla="*/ 2098734 w 2534621"/>
                      <a:gd name="connsiteY12" fmla="*/ 5160164 h 7615547"/>
                      <a:gd name="connsiteX13" fmla="*/ 2013589 w 2534621"/>
                      <a:gd name="connsiteY13" fmla="*/ 6865810 h 7615547"/>
                      <a:gd name="connsiteX14" fmla="*/ 2232084 w 2534621"/>
                      <a:gd name="connsiteY14" fmla="*/ 7253284 h 7615547"/>
                      <a:gd name="connsiteX15" fmla="*/ 2455921 w 2534621"/>
                      <a:gd name="connsiteY15" fmla="*/ 7336629 h 7615547"/>
                      <a:gd name="connsiteX16" fmla="*/ 2460684 w 2534621"/>
                      <a:gd name="connsiteY16" fmla="*/ 7500934 h 7615547"/>
                      <a:gd name="connsiteX17" fmla="*/ 2141597 w 2534621"/>
                      <a:gd name="connsiteY17" fmla="*/ 7500934 h 7615547"/>
                      <a:gd name="connsiteX18" fmla="*/ 1827272 w 2534621"/>
                      <a:gd name="connsiteY18" fmla="*/ 7269953 h 7615547"/>
                      <a:gd name="connsiteX19" fmla="*/ 1645707 w 2534621"/>
                      <a:gd name="connsiteY19" fmla="*/ 7465714 h 7615547"/>
                      <a:gd name="connsiteX20" fmla="*/ 1584747 w 2534621"/>
                      <a:gd name="connsiteY20" fmla="*/ 7465523 h 7615547"/>
                      <a:gd name="connsiteX21" fmla="*/ 1479609 w 2534621"/>
                      <a:gd name="connsiteY21" fmla="*/ 7122317 h 7615547"/>
                      <a:gd name="connsiteX22" fmla="*/ 1517708 w 2534621"/>
                      <a:gd name="connsiteY22" fmla="*/ 6879428 h 7615547"/>
                      <a:gd name="connsiteX23" fmla="*/ 1632009 w 2534621"/>
                      <a:gd name="connsiteY23" fmla="*/ 6519859 h 7615547"/>
                      <a:gd name="connsiteX24" fmla="*/ 1634518 w 2534621"/>
                      <a:gd name="connsiteY24" fmla="*/ 5221889 h 7615547"/>
                      <a:gd name="connsiteX25" fmla="*/ 823670 w 2534621"/>
                      <a:gd name="connsiteY25" fmla="*/ 5268607 h 7615547"/>
                      <a:gd name="connsiteX26" fmla="*/ 848578 w 2534621"/>
                      <a:gd name="connsiteY26" fmla="*/ 6450803 h 7615547"/>
                      <a:gd name="connsiteX27" fmla="*/ 1160521 w 2534621"/>
                      <a:gd name="connsiteY27" fmla="*/ 7396159 h 7615547"/>
                      <a:gd name="connsiteX28" fmla="*/ 1160521 w 2534621"/>
                      <a:gd name="connsiteY28" fmla="*/ 7615235 h 7615547"/>
                      <a:gd name="connsiteX29" fmla="*/ 608072 w 2534621"/>
                      <a:gd name="connsiteY29" fmla="*/ 7174704 h 7615547"/>
                      <a:gd name="connsiteX30" fmla="*/ 591710 w 2534621"/>
                      <a:gd name="connsiteY30" fmla="*/ 7377802 h 7615547"/>
                      <a:gd name="connsiteX31" fmla="*/ 560547 w 2534621"/>
                      <a:gd name="connsiteY31" fmla="*/ 7374824 h 7615547"/>
                      <a:gd name="connsiteX32" fmla="*/ 529491 w 2534621"/>
                      <a:gd name="connsiteY32" fmla="*/ 6908004 h 7615547"/>
                      <a:gd name="connsiteX33" fmla="*/ 560447 w 2534621"/>
                      <a:gd name="connsiteY33" fmla="*/ 6586534 h 7615547"/>
                      <a:gd name="connsiteX34" fmla="*/ 327084 w 2534621"/>
                      <a:gd name="connsiteY34" fmla="*/ 5295898 h 7615547"/>
                      <a:gd name="connsiteX35" fmla="*/ 265258 w 2534621"/>
                      <a:gd name="connsiteY35" fmla="*/ 5250829 h 7615547"/>
                      <a:gd name="connsiteX36" fmla="*/ 239585 w 2534621"/>
                      <a:gd name="connsiteY36" fmla="*/ 3202718 h 7615547"/>
                      <a:gd name="connsiteX37" fmla="*/ 212096 w 2534621"/>
                      <a:gd name="connsiteY37" fmla="*/ 3119757 h 7615547"/>
                      <a:gd name="connsiteX38" fmla="*/ 355368 w 2534621"/>
                      <a:gd name="connsiteY38" fmla="*/ 2177753 h 7615547"/>
                      <a:gd name="connsiteX39" fmla="*/ 12469 w 2534621"/>
                      <a:gd name="connsiteY39" fmla="*/ 834886 h 7615547"/>
                      <a:gd name="connsiteX0" fmla="*/ 12469 w 2534621"/>
                      <a:gd name="connsiteY0" fmla="*/ 834886 h 7615547"/>
                      <a:gd name="connsiteX1" fmla="*/ 236594 w 2534621"/>
                      <a:gd name="connsiteY1" fmla="*/ 590548 h 7615547"/>
                      <a:gd name="connsiteX2" fmla="*/ 165157 w 2534621"/>
                      <a:gd name="connsiteY2" fmla="*/ 588168 h 7615547"/>
                      <a:gd name="connsiteX3" fmla="*/ 286601 w 2534621"/>
                      <a:gd name="connsiteY3" fmla="*/ 483393 h 7615547"/>
                      <a:gd name="connsiteX4" fmla="*/ 281839 w 2534621"/>
                      <a:gd name="connsiteY4" fmla="*/ 326229 h 7615547"/>
                      <a:gd name="connsiteX5" fmla="*/ 238976 w 2534621"/>
                      <a:gd name="connsiteY5" fmla="*/ 233361 h 7615547"/>
                      <a:gd name="connsiteX6" fmla="*/ 303271 w 2534621"/>
                      <a:gd name="connsiteY6" fmla="*/ 169068 h 7615547"/>
                      <a:gd name="connsiteX7" fmla="*/ 329465 w 2534621"/>
                      <a:gd name="connsiteY7" fmla="*/ 0 h 7615547"/>
                      <a:gd name="connsiteX8" fmla="*/ 2001779 w 2534621"/>
                      <a:gd name="connsiteY8" fmla="*/ 844412 h 7615547"/>
                      <a:gd name="connsiteX9" fmla="*/ 2001779 w 2534621"/>
                      <a:gd name="connsiteY9" fmla="*/ 2246808 h 7615547"/>
                      <a:gd name="connsiteX10" fmla="*/ 1758213 w 2534621"/>
                      <a:gd name="connsiteY10" fmla="*/ 3315173 h 7615547"/>
                      <a:gd name="connsiteX11" fmla="*/ 2198746 w 2534621"/>
                      <a:gd name="connsiteY11" fmla="*/ 5129209 h 7615547"/>
                      <a:gd name="connsiteX12" fmla="*/ 2098734 w 2534621"/>
                      <a:gd name="connsiteY12" fmla="*/ 5160164 h 7615547"/>
                      <a:gd name="connsiteX13" fmla="*/ 2013589 w 2534621"/>
                      <a:gd name="connsiteY13" fmla="*/ 6865810 h 7615547"/>
                      <a:gd name="connsiteX14" fmla="*/ 2232084 w 2534621"/>
                      <a:gd name="connsiteY14" fmla="*/ 7253284 h 7615547"/>
                      <a:gd name="connsiteX15" fmla="*/ 2455921 w 2534621"/>
                      <a:gd name="connsiteY15" fmla="*/ 7336629 h 7615547"/>
                      <a:gd name="connsiteX16" fmla="*/ 2460684 w 2534621"/>
                      <a:gd name="connsiteY16" fmla="*/ 7500934 h 7615547"/>
                      <a:gd name="connsiteX17" fmla="*/ 2141597 w 2534621"/>
                      <a:gd name="connsiteY17" fmla="*/ 7500934 h 7615547"/>
                      <a:gd name="connsiteX18" fmla="*/ 1827272 w 2534621"/>
                      <a:gd name="connsiteY18" fmla="*/ 7269953 h 7615547"/>
                      <a:gd name="connsiteX19" fmla="*/ 1645707 w 2534621"/>
                      <a:gd name="connsiteY19" fmla="*/ 7465714 h 7615547"/>
                      <a:gd name="connsiteX20" fmla="*/ 1584747 w 2534621"/>
                      <a:gd name="connsiteY20" fmla="*/ 7465523 h 7615547"/>
                      <a:gd name="connsiteX21" fmla="*/ 1479609 w 2534621"/>
                      <a:gd name="connsiteY21" fmla="*/ 7122317 h 7615547"/>
                      <a:gd name="connsiteX22" fmla="*/ 1517708 w 2534621"/>
                      <a:gd name="connsiteY22" fmla="*/ 6879428 h 7615547"/>
                      <a:gd name="connsiteX23" fmla="*/ 1632009 w 2534621"/>
                      <a:gd name="connsiteY23" fmla="*/ 6519859 h 7615547"/>
                      <a:gd name="connsiteX24" fmla="*/ 1634518 w 2534621"/>
                      <a:gd name="connsiteY24" fmla="*/ 5221889 h 7615547"/>
                      <a:gd name="connsiteX25" fmla="*/ 823670 w 2534621"/>
                      <a:gd name="connsiteY25" fmla="*/ 5268607 h 7615547"/>
                      <a:gd name="connsiteX26" fmla="*/ 848578 w 2534621"/>
                      <a:gd name="connsiteY26" fmla="*/ 6450803 h 7615547"/>
                      <a:gd name="connsiteX27" fmla="*/ 1160521 w 2534621"/>
                      <a:gd name="connsiteY27" fmla="*/ 7396159 h 7615547"/>
                      <a:gd name="connsiteX28" fmla="*/ 1160521 w 2534621"/>
                      <a:gd name="connsiteY28" fmla="*/ 7615235 h 7615547"/>
                      <a:gd name="connsiteX29" fmla="*/ 608072 w 2534621"/>
                      <a:gd name="connsiteY29" fmla="*/ 7174704 h 7615547"/>
                      <a:gd name="connsiteX30" fmla="*/ 591710 w 2534621"/>
                      <a:gd name="connsiteY30" fmla="*/ 7377802 h 7615547"/>
                      <a:gd name="connsiteX31" fmla="*/ 560547 w 2534621"/>
                      <a:gd name="connsiteY31" fmla="*/ 7374824 h 7615547"/>
                      <a:gd name="connsiteX32" fmla="*/ 529491 w 2534621"/>
                      <a:gd name="connsiteY32" fmla="*/ 6908004 h 7615547"/>
                      <a:gd name="connsiteX33" fmla="*/ 560447 w 2534621"/>
                      <a:gd name="connsiteY33" fmla="*/ 6586534 h 7615547"/>
                      <a:gd name="connsiteX34" fmla="*/ 327084 w 2534621"/>
                      <a:gd name="connsiteY34" fmla="*/ 5295898 h 7615547"/>
                      <a:gd name="connsiteX35" fmla="*/ 265258 w 2534621"/>
                      <a:gd name="connsiteY35" fmla="*/ 5250829 h 7615547"/>
                      <a:gd name="connsiteX36" fmla="*/ 239585 w 2534621"/>
                      <a:gd name="connsiteY36" fmla="*/ 3202718 h 7615547"/>
                      <a:gd name="connsiteX37" fmla="*/ 212096 w 2534621"/>
                      <a:gd name="connsiteY37" fmla="*/ 3119757 h 7615547"/>
                      <a:gd name="connsiteX38" fmla="*/ 355368 w 2534621"/>
                      <a:gd name="connsiteY38" fmla="*/ 2177753 h 7615547"/>
                      <a:gd name="connsiteX39" fmla="*/ 12469 w 2534621"/>
                      <a:gd name="connsiteY39" fmla="*/ 834886 h 7615547"/>
                      <a:gd name="connsiteX0" fmla="*/ 12469 w 2534621"/>
                      <a:gd name="connsiteY0" fmla="*/ 834886 h 7615547"/>
                      <a:gd name="connsiteX1" fmla="*/ 236594 w 2534621"/>
                      <a:gd name="connsiteY1" fmla="*/ 590548 h 7615547"/>
                      <a:gd name="connsiteX2" fmla="*/ 165157 w 2534621"/>
                      <a:gd name="connsiteY2" fmla="*/ 588168 h 7615547"/>
                      <a:gd name="connsiteX3" fmla="*/ 286601 w 2534621"/>
                      <a:gd name="connsiteY3" fmla="*/ 483393 h 7615547"/>
                      <a:gd name="connsiteX4" fmla="*/ 281839 w 2534621"/>
                      <a:gd name="connsiteY4" fmla="*/ 326229 h 7615547"/>
                      <a:gd name="connsiteX5" fmla="*/ 238976 w 2534621"/>
                      <a:gd name="connsiteY5" fmla="*/ 233361 h 7615547"/>
                      <a:gd name="connsiteX6" fmla="*/ 303271 w 2534621"/>
                      <a:gd name="connsiteY6" fmla="*/ 169068 h 7615547"/>
                      <a:gd name="connsiteX7" fmla="*/ 329465 w 2534621"/>
                      <a:gd name="connsiteY7" fmla="*/ 0 h 7615547"/>
                      <a:gd name="connsiteX8" fmla="*/ 485673 w 2534621"/>
                      <a:gd name="connsiteY8" fmla="*/ 72863 h 7615547"/>
                      <a:gd name="connsiteX9" fmla="*/ 2001779 w 2534621"/>
                      <a:gd name="connsiteY9" fmla="*/ 844412 h 7615547"/>
                      <a:gd name="connsiteX10" fmla="*/ 2001779 w 2534621"/>
                      <a:gd name="connsiteY10" fmla="*/ 2246808 h 7615547"/>
                      <a:gd name="connsiteX11" fmla="*/ 1758213 w 2534621"/>
                      <a:gd name="connsiteY11" fmla="*/ 3315173 h 7615547"/>
                      <a:gd name="connsiteX12" fmla="*/ 2198746 w 2534621"/>
                      <a:gd name="connsiteY12" fmla="*/ 5129209 h 7615547"/>
                      <a:gd name="connsiteX13" fmla="*/ 2098734 w 2534621"/>
                      <a:gd name="connsiteY13" fmla="*/ 5160164 h 7615547"/>
                      <a:gd name="connsiteX14" fmla="*/ 2013589 w 2534621"/>
                      <a:gd name="connsiteY14" fmla="*/ 6865810 h 7615547"/>
                      <a:gd name="connsiteX15" fmla="*/ 2232084 w 2534621"/>
                      <a:gd name="connsiteY15" fmla="*/ 7253284 h 7615547"/>
                      <a:gd name="connsiteX16" fmla="*/ 2455921 w 2534621"/>
                      <a:gd name="connsiteY16" fmla="*/ 7336629 h 7615547"/>
                      <a:gd name="connsiteX17" fmla="*/ 2460684 w 2534621"/>
                      <a:gd name="connsiteY17" fmla="*/ 7500934 h 7615547"/>
                      <a:gd name="connsiteX18" fmla="*/ 2141597 w 2534621"/>
                      <a:gd name="connsiteY18" fmla="*/ 7500934 h 7615547"/>
                      <a:gd name="connsiteX19" fmla="*/ 1827272 w 2534621"/>
                      <a:gd name="connsiteY19" fmla="*/ 7269953 h 7615547"/>
                      <a:gd name="connsiteX20" fmla="*/ 1645707 w 2534621"/>
                      <a:gd name="connsiteY20" fmla="*/ 7465714 h 7615547"/>
                      <a:gd name="connsiteX21" fmla="*/ 1584747 w 2534621"/>
                      <a:gd name="connsiteY21" fmla="*/ 7465523 h 7615547"/>
                      <a:gd name="connsiteX22" fmla="*/ 1479609 w 2534621"/>
                      <a:gd name="connsiteY22" fmla="*/ 7122317 h 7615547"/>
                      <a:gd name="connsiteX23" fmla="*/ 1517708 w 2534621"/>
                      <a:gd name="connsiteY23" fmla="*/ 6879428 h 7615547"/>
                      <a:gd name="connsiteX24" fmla="*/ 1632009 w 2534621"/>
                      <a:gd name="connsiteY24" fmla="*/ 6519859 h 7615547"/>
                      <a:gd name="connsiteX25" fmla="*/ 1634518 w 2534621"/>
                      <a:gd name="connsiteY25" fmla="*/ 5221889 h 7615547"/>
                      <a:gd name="connsiteX26" fmla="*/ 823670 w 2534621"/>
                      <a:gd name="connsiteY26" fmla="*/ 5268607 h 7615547"/>
                      <a:gd name="connsiteX27" fmla="*/ 848578 w 2534621"/>
                      <a:gd name="connsiteY27" fmla="*/ 6450803 h 7615547"/>
                      <a:gd name="connsiteX28" fmla="*/ 1160521 w 2534621"/>
                      <a:gd name="connsiteY28" fmla="*/ 7396159 h 7615547"/>
                      <a:gd name="connsiteX29" fmla="*/ 1160521 w 2534621"/>
                      <a:gd name="connsiteY29" fmla="*/ 7615235 h 7615547"/>
                      <a:gd name="connsiteX30" fmla="*/ 608072 w 2534621"/>
                      <a:gd name="connsiteY30" fmla="*/ 7174704 h 7615547"/>
                      <a:gd name="connsiteX31" fmla="*/ 591710 w 2534621"/>
                      <a:gd name="connsiteY31" fmla="*/ 7377802 h 7615547"/>
                      <a:gd name="connsiteX32" fmla="*/ 560547 w 2534621"/>
                      <a:gd name="connsiteY32" fmla="*/ 7374824 h 7615547"/>
                      <a:gd name="connsiteX33" fmla="*/ 529491 w 2534621"/>
                      <a:gd name="connsiteY33" fmla="*/ 6908004 h 7615547"/>
                      <a:gd name="connsiteX34" fmla="*/ 560447 w 2534621"/>
                      <a:gd name="connsiteY34" fmla="*/ 6586534 h 7615547"/>
                      <a:gd name="connsiteX35" fmla="*/ 327084 w 2534621"/>
                      <a:gd name="connsiteY35" fmla="*/ 5295898 h 7615547"/>
                      <a:gd name="connsiteX36" fmla="*/ 265258 w 2534621"/>
                      <a:gd name="connsiteY36" fmla="*/ 5250829 h 7615547"/>
                      <a:gd name="connsiteX37" fmla="*/ 239585 w 2534621"/>
                      <a:gd name="connsiteY37" fmla="*/ 3202718 h 7615547"/>
                      <a:gd name="connsiteX38" fmla="*/ 212096 w 2534621"/>
                      <a:gd name="connsiteY38" fmla="*/ 3119757 h 7615547"/>
                      <a:gd name="connsiteX39" fmla="*/ 355368 w 2534621"/>
                      <a:gd name="connsiteY39" fmla="*/ 2177753 h 7615547"/>
                      <a:gd name="connsiteX40" fmla="*/ 12469 w 2534621"/>
                      <a:gd name="connsiteY40" fmla="*/ 834886 h 7615547"/>
                      <a:gd name="connsiteX0" fmla="*/ 12469 w 2534621"/>
                      <a:gd name="connsiteY0" fmla="*/ 1104923 h 7885584"/>
                      <a:gd name="connsiteX1" fmla="*/ 236594 w 2534621"/>
                      <a:gd name="connsiteY1" fmla="*/ 860585 h 7885584"/>
                      <a:gd name="connsiteX2" fmla="*/ 165157 w 2534621"/>
                      <a:gd name="connsiteY2" fmla="*/ 858205 h 7885584"/>
                      <a:gd name="connsiteX3" fmla="*/ 286601 w 2534621"/>
                      <a:gd name="connsiteY3" fmla="*/ 753430 h 7885584"/>
                      <a:gd name="connsiteX4" fmla="*/ 281839 w 2534621"/>
                      <a:gd name="connsiteY4" fmla="*/ 596266 h 7885584"/>
                      <a:gd name="connsiteX5" fmla="*/ 238976 w 2534621"/>
                      <a:gd name="connsiteY5" fmla="*/ 503398 h 7885584"/>
                      <a:gd name="connsiteX6" fmla="*/ 303271 w 2534621"/>
                      <a:gd name="connsiteY6" fmla="*/ 439105 h 7885584"/>
                      <a:gd name="connsiteX7" fmla="*/ 329465 w 2534621"/>
                      <a:gd name="connsiteY7" fmla="*/ 270037 h 7885584"/>
                      <a:gd name="connsiteX8" fmla="*/ 531393 w 2534621"/>
                      <a:gd name="connsiteY8" fmla="*/ 0 h 7885584"/>
                      <a:gd name="connsiteX9" fmla="*/ 2001779 w 2534621"/>
                      <a:gd name="connsiteY9" fmla="*/ 1114449 h 7885584"/>
                      <a:gd name="connsiteX10" fmla="*/ 2001779 w 2534621"/>
                      <a:gd name="connsiteY10" fmla="*/ 2516845 h 7885584"/>
                      <a:gd name="connsiteX11" fmla="*/ 1758213 w 2534621"/>
                      <a:gd name="connsiteY11" fmla="*/ 3585210 h 7885584"/>
                      <a:gd name="connsiteX12" fmla="*/ 2198746 w 2534621"/>
                      <a:gd name="connsiteY12" fmla="*/ 5399246 h 7885584"/>
                      <a:gd name="connsiteX13" fmla="*/ 2098734 w 2534621"/>
                      <a:gd name="connsiteY13" fmla="*/ 5430201 h 7885584"/>
                      <a:gd name="connsiteX14" fmla="*/ 2013589 w 2534621"/>
                      <a:gd name="connsiteY14" fmla="*/ 7135847 h 7885584"/>
                      <a:gd name="connsiteX15" fmla="*/ 2232084 w 2534621"/>
                      <a:gd name="connsiteY15" fmla="*/ 7523321 h 7885584"/>
                      <a:gd name="connsiteX16" fmla="*/ 2455921 w 2534621"/>
                      <a:gd name="connsiteY16" fmla="*/ 7606666 h 7885584"/>
                      <a:gd name="connsiteX17" fmla="*/ 2460684 w 2534621"/>
                      <a:gd name="connsiteY17" fmla="*/ 7770971 h 7885584"/>
                      <a:gd name="connsiteX18" fmla="*/ 2141597 w 2534621"/>
                      <a:gd name="connsiteY18" fmla="*/ 7770971 h 7885584"/>
                      <a:gd name="connsiteX19" fmla="*/ 1827272 w 2534621"/>
                      <a:gd name="connsiteY19" fmla="*/ 7539990 h 7885584"/>
                      <a:gd name="connsiteX20" fmla="*/ 1645707 w 2534621"/>
                      <a:gd name="connsiteY20" fmla="*/ 7735751 h 7885584"/>
                      <a:gd name="connsiteX21" fmla="*/ 1584747 w 2534621"/>
                      <a:gd name="connsiteY21" fmla="*/ 7735560 h 7885584"/>
                      <a:gd name="connsiteX22" fmla="*/ 1479609 w 2534621"/>
                      <a:gd name="connsiteY22" fmla="*/ 7392354 h 7885584"/>
                      <a:gd name="connsiteX23" fmla="*/ 1517708 w 2534621"/>
                      <a:gd name="connsiteY23" fmla="*/ 7149465 h 7885584"/>
                      <a:gd name="connsiteX24" fmla="*/ 1632009 w 2534621"/>
                      <a:gd name="connsiteY24" fmla="*/ 6789896 h 7885584"/>
                      <a:gd name="connsiteX25" fmla="*/ 1634518 w 2534621"/>
                      <a:gd name="connsiteY25" fmla="*/ 5491926 h 7885584"/>
                      <a:gd name="connsiteX26" fmla="*/ 823670 w 2534621"/>
                      <a:gd name="connsiteY26" fmla="*/ 5538644 h 7885584"/>
                      <a:gd name="connsiteX27" fmla="*/ 848578 w 2534621"/>
                      <a:gd name="connsiteY27" fmla="*/ 6720840 h 7885584"/>
                      <a:gd name="connsiteX28" fmla="*/ 1160521 w 2534621"/>
                      <a:gd name="connsiteY28" fmla="*/ 7666196 h 7885584"/>
                      <a:gd name="connsiteX29" fmla="*/ 1160521 w 2534621"/>
                      <a:gd name="connsiteY29" fmla="*/ 7885272 h 7885584"/>
                      <a:gd name="connsiteX30" fmla="*/ 608072 w 2534621"/>
                      <a:gd name="connsiteY30" fmla="*/ 7444741 h 7885584"/>
                      <a:gd name="connsiteX31" fmla="*/ 591710 w 2534621"/>
                      <a:gd name="connsiteY31" fmla="*/ 7647839 h 7885584"/>
                      <a:gd name="connsiteX32" fmla="*/ 560547 w 2534621"/>
                      <a:gd name="connsiteY32" fmla="*/ 7644861 h 7885584"/>
                      <a:gd name="connsiteX33" fmla="*/ 529491 w 2534621"/>
                      <a:gd name="connsiteY33" fmla="*/ 7178041 h 7885584"/>
                      <a:gd name="connsiteX34" fmla="*/ 560447 w 2534621"/>
                      <a:gd name="connsiteY34" fmla="*/ 6856571 h 7885584"/>
                      <a:gd name="connsiteX35" fmla="*/ 327084 w 2534621"/>
                      <a:gd name="connsiteY35" fmla="*/ 5565935 h 7885584"/>
                      <a:gd name="connsiteX36" fmla="*/ 265258 w 2534621"/>
                      <a:gd name="connsiteY36" fmla="*/ 5520866 h 7885584"/>
                      <a:gd name="connsiteX37" fmla="*/ 239585 w 2534621"/>
                      <a:gd name="connsiteY37" fmla="*/ 3472755 h 7885584"/>
                      <a:gd name="connsiteX38" fmla="*/ 212096 w 2534621"/>
                      <a:gd name="connsiteY38" fmla="*/ 3389794 h 7885584"/>
                      <a:gd name="connsiteX39" fmla="*/ 355368 w 2534621"/>
                      <a:gd name="connsiteY39" fmla="*/ 2447790 h 7885584"/>
                      <a:gd name="connsiteX40" fmla="*/ 12469 w 2534621"/>
                      <a:gd name="connsiteY40" fmla="*/ 1104923 h 7885584"/>
                      <a:gd name="connsiteX0" fmla="*/ 12469 w 2534621"/>
                      <a:gd name="connsiteY0" fmla="*/ 1104923 h 7885584"/>
                      <a:gd name="connsiteX1" fmla="*/ 236594 w 2534621"/>
                      <a:gd name="connsiteY1" fmla="*/ 860585 h 7885584"/>
                      <a:gd name="connsiteX2" fmla="*/ 165157 w 2534621"/>
                      <a:gd name="connsiteY2" fmla="*/ 858205 h 7885584"/>
                      <a:gd name="connsiteX3" fmla="*/ 286601 w 2534621"/>
                      <a:gd name="connsiteY3" fmla="*/ 753430 h 7885584"/>
                      <a:gd name="connsiteX4" fmla="*/ 281839 w 2534621"/>
                      <a:gd name="connsiteY4" fmla="*/ 596266 h 7885584"/>
                      <a:gd name="connsiteX5" fmla="*/ 238976 w 2534621"/>
                      <a:gd name="connsiteY5" fmla="*/ 503398 h 7885584"/>
                      <a:gd name="connsiteX6" fmla="*/ 303271 w 2534621"/>
                      <a:gd name="connsiteY6" fmla="*/ 439105 h 7885584"/>
                      <a:gd name="connsiteX7" fmla="*/ 329465 w 2534621"/>
                      <a:gd name="connsiteY7" fmla="*/ 270037 h 7885584"/>
                      <a:gd name="connsiteX8" fmla="*/ 521868 w 2534621"/>
                      <a:gd name="connsiteY8" fmla="*/ 0 h 7885584"/>
                      <a:gd name="connsiteX9" fmla="*/ 2001779 w 2534621"/>
                      <a:gd name="connsiteY9" fmla="*/ 1114449 h 7885584"/>
                      <a:gd name="connsiteX10" fmla="*/ 2001779 w 2534621"/>
                      <a:gd name="connsiteY10" fmla="*/ 2516845 h 7885584"/>
                      <a:gd name="connsiteX11" fmla="*/ 1758213 w 2534621"/>
                      <a:gd name="connsiteY11" fmla="*/ 3585210 h 7885584"/>
                      <a:gd name="connsiteX12" fmla="*/ 2198746 w 2534621"/>
                      <a:gd name="connsiteY12" fmla="*/ 5399246 h 7885584"/>
                      <a:gd name="connsiteX13" fmla="*/ 2098734 w 2534621"/>
                      <a:gd name="connsiteY13" fmla="*/ 5430201 h 7885584"/>
                      <a:gd name="connsiteX14" fmla="*/ 2013589 w 2534621"/>
                      <a:gd name="connsiteY14" fmla="*/ 7135847 h 7885584"/>
                      <a:gd name="connsiteX15" fmla="*/ 2232084 w 2534621"/>
                      <a:gd name="connsiteY15" fmla="*/ 7523321 h 7885584"/>
                      <a:gd name="connsiteX16" fmla="*/ 2455921 w 2534621"/>
                      <a:gd name="connsiteY16" fmla="*/ 7606666 h 7885584"/>
                      <a:gd name="connsiteX17" fmla="*/ 2460684 w 2534621"/>
                      <a:gd name="connsiteY17" fmla="*/ 7770971 h 7885584"/>
                      <a:gd name="connsiteX18" fmla="*/ 2141597 w 2534621"/>
                      <a:gd name="connsiteY18" fmla="*/ 7770971 h 7885584"/>
                      <a:gd name="connsiteX19" fmla="*/ 1827272 w 2534621"/>
                      <a:gd name="connsiteY19" fmla="*/ 7539990 h 7885584"/>
                      <a:gd name="connsiteX20" fmla="*/ 1645707 w 2534621"/>
                      <a:gd name="connsiteY20" fmla="*/ 7735751 h 7885584"/>
                      <a:gd name="connsiteX21" fmla="*/ 1584747 w 2534621"/>
                      <a:gd name="connsiteY21" fmla="*/ 7735560 h 7885584"/>
                      <a:gd name="connsiteX22" fmla="*/ 1479609 w 2534621"/>
                      <a:gd name="connsiteY22" fmla="*/ 7392354 h 7885584"/>
                      <a:gd name="connsiteX23" fmla="*/ 1517708 w 2534621"/>
                      <a:gd name="connsiteY23" fmla="*/ 7149465 h 7885584"/>
                      <a:gd name="connsiteX24" fmla="*/ 1632009 w 2534621"/>
                      <a:gd name="connsiteY24" fmla="*/ 6789896 h 7885584"/>
                      <a:gd name="connsiteX25" fmla="*/ 1634518 w 2534621"/>
                      <a:gd name="connsiteY25" fmla="*/ 5491926 h 7885584"/>
                      <a:gd name="connsiteX26" fmla="*/ 823670 w 2534621"/>
                      <a:gd name="connsiteY26" fmla="*/ 5538644 h 7885584"/>
                      <a:gd name="connsiteX27" fmla="*/ 848578 w 2534621"/>
                      <a:gd name="connsiteY27" fmla="*/ 6720840 h 7885584"/>
                      <a:gd name="connsiteX28" fmla="*/ 1160521 w 2534621"/>
                      <a:gd name="connsiteY28" fmla="*/ 7666196 h 7885584"/>
                      <a:gd name="connsiteX29" fmla="*/ 1160521 w 2534621"/>
                      <a:gd name="connsiteY29" fmla="*/ 7885272 h 7885584"/>
                      <a:gd name="connsiteX30" fmla="*/ 608072 w 2534621"/>
                      <a:gd name="connsiteY30" fmla="*/ 7444741 h 7885584"/>
                      <a:gd name="connsiteX31" fmla="*/ 591710 w 2534621"/>
                      <a:gd name="connsiteY31" fmla="*/ 7647839 h 7885584"/>
                      <a:gd name="connsiteX32" fmla="*/ 560547 w 2534621"/>
                      <a:gd name="connsiteY32" fmla="*/ 7644861 h 7885584"/>
                      <a:gd name="connsiteX33" fmla="*/ 529491 w 2534621"/>
                      <a:gd name="connsiteY33" fmla="*/ 7178041 h 7885584"/>
                      <a:gd name="connsiteX34" fmla="*/ 560447 w 2534621"/>
                      <a:gd name="connsiteY34" fmla="*/ 6856571 h 7885584"/>
                      <a:gd name="connsiteX35" fmla="*/ 327084 w 2534621"/>
                      <a:gd name="connsiteY35" fmla="*/ 5565935 h 7885584"/>
                      <a:gd name="connsiteX36" fmla="*/ 265258 w 2534621"/>
                      <a:gd name="connsiteY36" fmla="*/ 5520866 h 7885584"/>
                      <a:gd name="connsiteX37" fmla="*/ 239585 w 2534621"/>
                      <a:gd name="connsiteY37" fmla="*/ 3472755 h 7885584"/>
                      <a:gd name="connsiteX38" fmla="*/ 212096 w 2534621"/>
                      <a:gd name="connsiteY38" fmla="*/ 3389794 h 7885584"/>
                      <a:gd name="connsiteX39" fmla="*/ 355368 w 2534621"/>
                      <a:gd name="connsiteY39" fmla="*/ 2447790 h 7885584"/>
                      <a:gd name="connsiteX40" fmla="*/ 12469 w 2534621"/>
                      <a:gd name="connsiteY40" fmla="*/ 1104923 h 7885584"/>
                      <a:gd name="connsiteX0" fmla="*/ 12469 w 2534621"/>
                      <a:gd name="connsiteY0" fmla="*/ 1104923 h 7885584"/>
                      <a:gd name="connsiteX1" fmla="*/ 236594 w 2534621"/>
                      <a:gd name="connsiteY1" fmla="*/ 860585 h 7885584"/>
                      <a:gd name="connsiteX2" fmla="*/ 165157 w 2534621"/>
                      <a:gd name="connsiteY2" fmla="*/ 858205 h 7885584"/>
                      <a:gd name="connsiteX3" fmla="*/ 286601 w 2534621"/>
                      <a:gd name="connsiteY3" fmla="*/ 753430 h 7885584"/>
                      <a:gd name="connsiteX4" fmla="*/ 281839 w 2534621"/>
                      <a:gd name="connsiteY4" fmla="*/ 596266 h 7885584"/>
                      <a:gd name="connsiteX5" fmla="*/ 238976 w 2534621"/>
                      <a:gd name="connsiteY5" fmla="*/ 503398 h 7885584"/>
                      <a:gd name="connsiteX6" fmla="*/ 303271 w 2534621"/>
                      <a:gd name="connsiteY6" fmla="*/ 439105 h 7885584"/>
                      <a:gd name="connsiteX7" fmla="*/ 329465 w 2534621"/>
                      <a:gd name="connsiteY7" fmla="*/ 270037 h 7885584"/>
                      <a:gd name="connsiteX8" fmla="*/ 521868 w 2534621"/>
                      <a:gd name="connsiteY8" fmla="*/ 0 h 7885584"/>
                      <a:gd name="connsiteX9" fmla="*/ 2001779 w 2534621"/>
                      <a:gd name="connsiteY9" fmla="*/ 1114449 h 7885584"/>
                      <a:gd name="connsiteX10" fmla="*/ 2001779 w 2534621"/>
                      <a:gd name="connsiteY10" fmla="*/ 2516845 h 7885584"/>
                      <a:gd name="connsiteX11" fmla="*/ 1758213 w 2534621"/>
                      <a:gd name="connsiteY11" fmla="*/ 3585210 h 7885584"/>
                      <a:gd name="connsiteX12" fmla="*/ 2198746 w 2534621"/>
                      <a:gd name="connsiteY12" fmla="*/ 5399246 h 7885584"/>
                      <a:gd name="connsiteX13" fmla="*/ 2098734 w 2534621"/>
                      <a:gd name="connsiteY13" fmla="*/ 5430201 h 7885584"/>
                      <a:gd name="connsiteX14" fmla="*/ 2013589 w 2534621"/>
                      <a:gd name="connsiteY14" fmla="*/ 7135847 h 7885584"/>
                      <a:gd name="connsiteX15" fmla="*/ 2232084 w 2534621"/>
                      <a:gd name="connsiteY15" fmla="*/ 7523321 h 7885584"/>
                      <a:gd name="connsiteX16" fmla="*/ 2455921 w 2534621"/>
                      <a:gd name="connsiteY16" fmla="*/ 7606666 h 7885584"/>
                      <a:gd name="connsiteX17" fmla="*/ 2460684 w 2534621"/>
                      <a:gd name="connsiteY17" fmla="*/ 7770971 h 7885584"/>
                      <a:gd name="connsiteX18" fmla="*/ 2141597 w 2534621"/>
                      <a:gd name="connsiteY18" fmla="*/ 7770971 h 7885584"/>
                      <a:gd name="connsiteX19" fmla="*/ 1827272 w 2534621"/>
                      <a:gd name="connsiteY19" fmla="*/ 7539990 h 7885584"/>
                      <a:gd name="connsiteX20" fmla="*/ 1645707 w 2534621"/>
                      <a:gd name="connsiteY20" fmla="*/ 7735751 h 7885584"/>
                      <a:gd name="connsiteX21" fmla="*/ 1584747 w 2534621"/>
                      <a:gd name="connsiteY21" fmla="*/ 7735560 h 7885584"/>
                      <a:gd name="connsiteX22" fmla="*/ 1479609 w 2534621"/>
                      <a:gd name="connsiteY22" fmla="*/ 7392354 h 7885584"/>
                      <a:gd name="connsiteX23" fmla="*/ 1517708 w 2534621"/>
                      <a:gd name="connsiteY23" fmla="*/ 7149465 h 7885584"/>
                      <a:gd name="connsiteX24" fmla="*/ 1632009 w 2534621"/>
                      <a:gd name="connsiteY24" fmla="*/ 6789896 h 7885584"/>
                      <a:gd name="connsiteX25" fmla="*/ 1634518 w 2534621"/>
                      <a:gd name="connsiteY25" fmla="*/ 5491926 h 7885584"/>
                      <a:gd name="connsiteX26" fmla="*/ 823670 w 2534621"/>
                      <a:gd name="connsiteY26" fmla="*/ 5538644 h 7885584"/>
                      <a:gd name="connsiteX27" fmla="*/ 848578 w 2534621"/>
                      <a:gd name="connsiteY27" fmla="*/ 6720840 h 7885584"/>
                      <a:gd name="connsiteX28" fmla="*/ 1160521 w 2534621"/>
                      <a:gd name="connsiteY28" fmla="*/ 7666196 h 7885584"/>
                      <a:gd name="connsiteX29" fmla="*/ 1160521 w 2534621"/>
                      <a:gd name="connsiteY29" fmla="*/ 7885272 h 7885584"/>
                      <a:gd name="connsiteX30" fmla="*/ 608072 w 2534621"/>
                      <a:gd name="connsiteY30" fmla="*/ 7444741 h 7885584"/>
                      <a:gd name="connsiteX31" fmla="*/ 591710 w 2534621"/>
                      <a:gd name="connsiteY31" fmla="*/ 7647839 h 7885584"/>
                      <a:gd name="connsiteX32" fmla="*/ 560547 w 2534621"/>
                      <a:gd name="connsiteY32" fmla="*/ 7644861 h 7885584"/>
                      <a:gd name="connsiteX33" fmla="*/ 529491 w 2534621"/>
                      <a:gd name="connsiteY33" fmla="*/ 7178041 h 7885584"/>
                      <a:gd name="connsiteX34" fmla="*/ 560447 w 2534621"/>
                      <a:gd name="connsiteY34" fmla="*/ 6856571 h 7885584"/>
                      <a:gd name="connsiteX35" fmla="*/ 327084 w 2534621"/>
                      <a:gd name="connsiteY35" fmla="*/ 5565935 h 7885584"/>
                      <a:gd name="connsiteX36" fmla="*/ 265258 w 2534621"/>
                      <a:gd name="connsiteY36" fmla="*/ 5520866 h 7885584"/>
                      <a:gd name="connsiteX37" fmla="*/ 239585 w 2534621"/>
                      <a:gd name="connsiteY37" fmla="*/ 3472755 h 7885584"/>
                      <a:gd name="connsiteX38" fmla="*/ 212096 w 2534621"/>
                      <a:gd name="connsiteY38" fmla="*/ 3389794 h 7885584"/>
                      <a:gd name="connsiteX39" fmla="*/ 355368 w 2534621"/>
                      <a:gd name="connsiteY39" fmla="*/ 2447790 h 7885584"/>
                      <a:gd name="connsiteX40" fmla="*/ 12469 w 2534621"/>
                      <a:gd name="connsiteY40" fmla="*/ 1104923 h 7885584"/>
                      <a:gd name="connsiteX0" fmla="*/ 12469 w 2534621"/>
                      <a:gd name="connsiteY0" fmla="*/ 1159786 h 7940447"/>
                      <a:gd name="connsiteX1" fmla="*/ 236594 w 2534621"/>
                      <a:gd name="connsiteY1" fmla="*/ 915448 h 7940447"/>
                      <a:gd name="connsiteX2" fmla="*/ 165157 w 2534621"/>
                      <a:gd name="connsiteY2" fmla="*/ 913068 h 7940447"/>
                      <a:gd name="connsiteX3" fmla="*/ 286601 w 2534621"/>
                      <a:gd name="connsiteY3" fmla="*/ 808293 h 7940447"/>
                      <a:gd name="connsiteX4" fmla="*/ 281839 w 2534621"/>
                      <a:gd name="connsiteY4" fmla="*/ 651129 h 7940447"/>
                      <a:gd name="connsiteX5" fmla="*/ 238976 w 2534621"/>
                      <a:gd name="connsiteY5" fmla="*/ 558261 h 7940447"/>
                      <a:gd name="connsiteX6" fmla="*/ 303271 w 2534621"/>
                      <a:gd name="connsiteY6" fmla="*/ 493968 h 7940447"/>
                      <a:gd name="connsiteX7" fmla="*/ 329465 w 2534621"/>
                      <a:gd name="connsiteY7" fmla="*/ 324900 h 7940447"/>
                      <a:gd name="connsiteX8" fmla="*/ 396138 w 2534621"/>
                      <a:gd name="connsiteY8" fmla="*/ 186784 h 7940447"/>
                      <a:gd name="connsiteX9" fmla="*/ 521868 w 2534621"/>
                      <a:gd name="connsiteY9" fmla="*/ 54863 h 7940447"/>
                      <a:gd name="connsiteX10" fmla="*/ 2001779 w 2534621"/>
                      <a:gd name="connsiteY10" fmla="*/ 1169312 h 7940447"/>
                      <a:gd name="connsiteX11" fmla="*/ 2001779 w 2534621"/>
                      <a:gd name="connsiteY11" fmla="*/ 2571708 h 7940447"/>
                      <a:gd name="connsiteX12" fmla="*/ 1758213 w 2534621"/>
                      <a:gd name="connsiteY12" fmla="*/ 3640073 h 7940447"/>
                      <a:gd name="connsiteX13" fmla="*/ 2198746 w 2534621"/>
                      <a:gd name="connsiteY13" fmla="*/ 5454109 h 7940447"/>
                      <a:gd name="connsiteX14" fmla="*/ 2098734 w 2534621"/>
                      <a:gd name="connsiteY14" fmla="*/ 5485064 h 7940447"/>
                      <a:gd name="connsiteX15" fmla="*/ 2013589 w 2534621"/>
                      <a:gd name="connsiteY15" fmla="*/ 7190710 h 7940447"/>
                      <a:gd name="connsiteX16" fmla="*/ 2232084 w 2534621"/>
                      <a:gd name="connsiteY16" fmla="*/ 7578184 h 7940447"/>
                      <a:gd name="connsiteX17" fmla="*/ 2455921 w 2534621"/>
                      <a:gd name="connsiteY17" fmla="*/ 7661529 h 7940447"/>
                      <a:gd name="connsiteX18" fmla="*/ 2460684 w 2534621"/>
                      <a:gd name="connsiteY18" fmla="*/ 7825834 h 7940447"/>
                      <a:gd name="connsiteX19" fmla="*/ 2141597 w 2534621"/>
                      <a:gd name="connsiteY19" fmla="*/ 7825834 h 7940447"/>
                      <a:gd name="connsiteX20" fmla="*/ 1827272 w 2534621"/>
                      <a:gd name="connsiteY20" fmla="*/ 7594853 h 7940447"/>
                      <a:gd name="connsiteX21" fmla="*/ 1645707 w 2534621"/>
                      <a:gd name="connsiteY21" fmla="*/ 7790614 h 7940447"/>
                      <a:gd name="connsiteX22" fmla="*/ 1584747 w 2534621"/>
                      <a:gd name="connsiteY22" fmla="*/ 7790423 h 7940447"/>
                      <a:gd name="connsiteX23" fmla="*/ 1479609 w 2534621"/>
                      <a:gd name="connsiteY23" fmla="*/ 7447217 h 7940447"/>
                      <a:gd name="connsiteX24" fmla="*/ 1517708 w 2534621"/>
                      <a:gd name="connsiteY24" fmla="*/ 7204328 h 7940447"/>
                      <a:gd name="connsiteX25" fmla="*/ 1632009 w 2534621"/>
                      <a:gd name="connsiteY25" fmla="*/ 6844759 h 7940447"/>
                      <a:gd name="connsiteX26" fmla="*/ 1634518 w 2534621"/>
                      <a:gd name="connsiteY26" fmla="*/ 5546789 h 7940447"/>
                      <a:gd name="connsiteX27" fmla="*/ 823670 w 2534621"/>
                      <a:gd name="connsiteY27" fmla="*/ 5593507 h 7940447"/>
                      <a:gd name="connsiteX28" fmla="*/ 848578 w 2534621"/>
                      <a:gd name="connsiteY28" fmla="*/ 6775703 h 7940447"/>
                      <a:gd name="connsiteX29" fmla="*/ 1160521 w 2534621"/>
                      <a:gd name="connsiteY29" fmla="*/ 7721059 h 7940447"/>
                      <a:gd name="connsiteX30" fmla="*/ 1160521 w 2534621"/>
                      <a:gd name="connsiteY30" fmla="*/ 7940135 h 7940447"/>
                      <a:gd name="connsiteX31" fmla="*/ 608072 w 2534621"/>
                      <a:gd name="connsiteY31" fmla="*/ 7499604 h 7940447"/>
                      <a:gd name="connsiteX32" fmla="*/ 591710 w 2534621"/>
                      <a:gd name="connsiteY32" fmla="*/ 7702702 h 7940447"/>
                      <a:gd name="connsiteX33" fmla="*/ 560547 w 2534621"/>
                      <a:gd name="connsiteY33" fmla="*/ 7699724 h 7940447"/>
                      <a:gd name="connsiteX34" fmla="*/ 529491 w 2534621"/>
                      <a:gd name="connsiteY34" fmla="*/ 7232904 h 7940447"/>
                      <a:gd name="connsiteX35" fmla="*/ 560447 w 2534621"/>
                      <a:gd name="connsiteY35" fmla="*/ 6911434 h 7940447"/>
                      <a:gd name="connsiteX36" fmla="*/ 327084 w 2534621"/>
                      <a:gd name="connsiteY36" fmla="*/ 5620798 h 7940447"/>
                      <a:gd name="connsiteX37" fmla="*/ 265258 w 2534621"/>
                      <a:gd name="connsiteY37" fmla="*/ 5575729 h 7940447"/>
                      <a:gd name="connsiteX38" fmla="*/ 239585 w 2534621"/>
                      <a:gd name="connsiteY38" fmla="*/ 3527618 h 7940447"/>
                      <a:gd name="connsiteX39" fmla="*/ 212096 w 2534621"/>
                      <a:gd name="connsiteY39" fmla="*/ 3444657 h 7940447"/>
                      <a:gd name="connsiteX40" fmla="*/ 355368 w 2534621"/>
                      <a:gd name="connsiteY40" fmla="*/ 2502653 h 7940447"/>
                      <a:gd name="connsiteX41" fmla="*/ 12469 w 2534621"/>
                      <a:gd name="connsiteY41" fmla="*/ 1159786 h 7940447"/>
                      <a:gd name="connsiteX0" fmla="*/ 12469 w 2534621"/>
                      <a:gd name="connsiteY0" fmla="*/ 1144571 h 7925232"/>
                      <a:gd name="connsiteX1" fmla="*/ 236594 w 2534621"/>
                      <a:gd name="connsiteY1" fmla="*/ 900233 h 7925232"/>
                      <a:gd name="connsiteX2" fmla="*/ 165157 w 2534621"/>
                      <a:gd name="connsiteY2" fmla="*/ 897853 h 7925232"/>
                      <a:gd name="connsiteX3" fmla="*/ 286601 w 2534621"/>
                      <a:gd name="connsiteY3" fmla="*/ 793078 h 7925232"/>
                      <a:gd name="connsiteX4" fmla="*/ 281839 w 2534621"/>
                      <a:gd name="connsiteY4" fmla="*/ 635914 h 7925232"/>
                      <a:gd name="connsiteX5" fmla="*/ 238976 w 2534621"/>
                      <a:gd name="connsiteY5" fmla="*/ 543046 h 7925232"/>
                      <a:gd name="connsiteX6" fmla="*/ 303271 w 2534621"/>
                      <a:gd name="connsiteY6" fmla="*/ 478753 h 7925232"/>
                      <a:gd name="connsiteX7" fmla="*/ 329465 w 2534621"/>
                      <a:gd name="connsiteY7" fmla="*/ 309685 h 7925232"/>
                      <a:gd name="connsiteX8" fmla="*/ 288982 w 2534621"/>
                      <a:gd name="connsiteY8" fmla="*/ 314444 h 7925232"/>
                      <a:gd name="connsiteX9" fmla="*/ 521868 w 2534621"/>
                      <a:gd name="connsiteY9" fmla="*/ 39648 h 7925232"/>
                      <a:gd name="connsiteX10" fmla="*/ 2001779 w 2534621"/>
                      <a:gd name="connsiteY10" fmla="*/ 1154097 h 7925232"/>
                      <a:gd name="connsiteX11" fmla="*/ 2001779 w 2534621"/>
                      <a:gd name="connsiteY11" fmla="*/ 2556493 h 7925232"/>
                      <a:gd name="connsiteX12" fmla="*/ 1758213 w 2534621"/>
                      <a:gd name="connsiteY12" fmla="*/ 3624858 h 7925232"/>
                      <a:gd name="connsiteX13" fmla="*/ 2198746 w 2534621"/>
                      <a:gd name="connsiteY13" fmla="*/ 5438894 h 7925232"/>
                      <a:gd name="connsiteX14" fmla="*/ 2098734 w 2534621"/>
                      <a:gd name="connsiteY14" fmla="*/ 5469849 h 7925232"/>
                      <a:gd name="connsiteX15" fmla="*/ 2013589 w 2534621"/>
                      <a:gd name="connsiteY15" fmla="*/ 7175495 h 7925232"/>
                      <a:gd name="connsiteX16" fmla="*/ 2232084 w 2534621"/>
                      <a:gd name="connsiteY16" fmla="*/ 7562969 h 7925232"/>
                      <a:gd name="connsiteX17" fmla="*/ 2455921 w 2534621"/>
                      <a:gd name="connsiteY17" fmla="*/ 7646314 h 7925232"/>
                      <a:gd name="connsiteX18" fmla="*/ 2460684 w 2534621"/>
                      <a:gd name="connsiteY18" fmla="*/ 7810619 h 7925232"/>
                      <a:gd name="connsiteX19" fmla="*/ 2141597 w 2534621"/>
                      <a:gd name="connsiteY19" fmla="*/ 7810619 h 7925232"/>
                      <a:gd name="connsiteX20" fmla="*/ 1827272 w 2534621"/>
                      <a:gd name="connsiteY20" fmla="*/ 7579638 h 7925232"/>
                      <a:gd name="connsiteX21" fmla="*/ 1645707 w 2534621"/>
                      <a:gd name="connsiteY21" fmla="*/ 7775399 h 7925232"/>
                      <a:gd name="connsiteX22" fmla="*/ 1584747 w 2534621"/>
                      <a:gd name="connsiteY22" fmla="*/ 7775208 h 7925232"/>
                      <a:gd name="connsiteX23" fmla="*/ 1479609 w 2534621"/>
                      <a:gd name="connsiteY23" fmla="*/ 7432002 h 7925232"/>
                      <a:gd name="connsiteX24" fmla="*/ 1517708 w 2534621"/>
                      <a:gd name="connsiteY24" fmla="*/ 7189113 h 7925232"/>
                      <a:gd name="connsiteX25" fmla="*/ 1632009 w 2534621"/>
                      <a:gd name="connsiteY25" fmla="*/ 6829544 h 7925232"/>
                      <a:gd name="connsiteX26" fmla="*/ 1634518 w 2534621"/>
                      <a:gd name="connsiteY26" fmla="*/ 5531574 h 7925232"/>
                      <a:gd name="connsiteX27" fmla="*/ 823670 w 2534621"/>
                      <a:gd name="connsiteY27" fmla="*/ 5578292 h 7925232"/>
                      <a:gd name="connsiteX28" fmla="*/ 848578 w 2534621"/>
                      <a:gd name="connsiteY28" fmla="*/ 6760488 h 7925232"/>
                      <a:gd name="connsiteX29" fmla="*/ 1160521 w 2534621"/>
                      <a:gd name="connsiteY29" fmla="*/ 7705844 h 7925232"/>
                      <a:gd name="connsiteX30" fmla="*/ 1160521 w 2534621"/>
                      <a:gd name="connsiteY30" fmla="*/ 7924920 h 7925232"/>
                      <a:gd name="connsiteX31" fmla="*/ 608072 w 2534621"/>
                      <a:gd name="connsiteY31" fmla="*/ 7484389 h 7925232"/>
                      <a:gd name="connsiteX32" fmla="*/ 591710 w 2534621"/>
                      <a:gd name="connsiteY32" fmla="*/ 7687487 h 7925232"/>
                      <a:gd name="connsiteX33" fmla="*/ 560547 w 2534621"/>
                      <a:gd name="connsiteY33" fmla="*/ 7684509 h 7925232"/>
                      <a:gd name="connsiteX34" fmla="*/ 529491 w 2534621"/>
                      <a:gd name="connsiteY34" fmla="*/ 7217689 h 7925232"/>
                      <a:gd name="connsiteX35" fmla="*/ 560447 w 2534621"/>
                      <a:gd name="connsiteY35" fmla="*/ 6896219 h 7925232"/>
                      <a:gd name="connsiteX36" fmla="*/ 327084 w 2534621"/>
                      <a:gd name="connsiteY36" fmla="*/ 5605583 h 7925232"/>
                      <a:gd name="connsiteX37" fmla="*/ 265258 w 2534621"/>
                      <a:gd name="connsiteY37" fmla="*/ 5560514 h 7925232"/>
                      <a:gd name="connsiteX38" fmla="*/ 239585 w 2534621"/>
                      <a:gd name="connsiteY38" fmla="*/ 3512403 h 7925232"/>
                      <a:gd name="connsiteX39" fmla="*/ 212096 w 2534621"/>
                      <a:gd name="connsiteY39" fmla="*/ 3429442 h 7925232"/>
                      <a:gd name="connsiteX40" fmla="*/ 355368 w 2534621"/>
                      <a:gd name="connsiteY40" fmla="*/ 2487438 h 7925232"/>
                      <a:gd name="connsiteX41" fmla="*/ 12469 w 2534621"/>
                      <a:gd name="connsiteY41" fmla="*/ 1144571 h 7925232"/>
                      <a:gd name="connsiteX0" fmla="*/ 12469 w 2534621"/>
                      <a:gd name="connsiteY0" fmla="*/ 1144571 h 7925232"/>
                      <a:gd name="connsiteX1" fmla="*/ 236594 w 2534621"/>
                      <a:gd name="connsiteY1" fmla="*/ 900233 h 7925232"/>
                      <a:gd name="connsiteX2" fmla="*/ 165157 w 2534621"/>
                      <a:gd name="connsiteY2" fmla="*/ 897853 h 7925232"/>
                      <a:gd name="connsiteX3" fmla="*/ 286601 w 2534621"/>
                      <a:gd name="connsiteY3" fmla="*/ 793078 h 7925232"/>
                      <a:gd name="connsiteX4" fmla="*/ 281839 w 2534621"/>
                      <a:gd name="connsiteY4" fmla="*/ 635914 h 7925232"/>
                      <a:gd name="connsiteX5" fmla="*/ 238976 w 2534621"/>
                      <a:gd name="connsiteY5" fmla="*/ 543046 h 7925232"/>
                      <a:gd name="connsiteX6" fmla="*/ 303271 w 2534621"/>
                      <a:gd name="connsiteY6" fmla="*/ 478753 h 7925232"/>
                      <a:gd name="connsiteX7" fmla="*/ 329465 w 2534621"/>
                      <a:gd name="connsiteY7" fmla="*/ 309685 h 7925232"/>
                      <a:gd name="connsiteX8" fmla="*/ 288982 w 2534621"/>
                      <a:gd name="connsiteY8" fmla="*/ 314444 h 7925232"/>
                      <a:gd name="connsiteX9" fmla="*/ 521868 w 2534621"/>
                      <a:gd name="connsiteY9" fmla="*/ 39648 h 7925232"/>
                      <a:gd name="connsiteX10" fmla="*/ 2001779 w 2534621"/>
                      <a:gd name="connsiteY10" fmla="*/ 1154097 h 7925232"/>
                      <a:gd name="connsiteX11" fmla="*/ 2001779 w 2534621"/>
                      <a:gd name="connsiteY11" fmla="*/ 2556493 h 7925232"/>
                      <a:gd name="connsiteX12" fmla="*/ 1758213 w 2534621"/>
                      <a:gd name="connsiteY12" fmla="*/ 3624858 h 7925232"/>
                      <a:gd name="connsiteX13" fmla="*/ 2198746 w 2534621"/>
                      <a:gd name="connsiteY13" fmla="*/ 5438894 h 7925232"/>
                      <a:gd name="connsiteX14" fmla="*/ 2098734 w 2534621"/>
                      <a:gd name="connsiteY14" fmla="*/ 5469849 h 7925232"/>
                      <a:gd name="connsiteX15" fmla="*/ 2013589 w 2534621"/>
                      <a:gd name="connsiteY15" fmla="*/ 7175495 h 7925232"/>
                      <a:gd name="connsiteX16" fmla="*/ 2232084 w 2534621"/>
                      <a:gd name="connsiteY16" fmla="*/ 7562969 h 7925232"/>
                      <a:gd name="connsiteX17" fmla="*/ 2455921 w 2534621"/>
                      <a:gd name="connsiteY17" fmla="*/ 7646314 h 7925232"/>
                      <a:gd name="connsiteX18" fmla="*/ 2460684 w 2534621"/>
                      <a:gd name="connsiteY18" fmla="*/ 7810619 h 7925232"/>
                      <a:gd name="connsiteX19" fmla="*/ 2141597 w 2534621"/>
                      <a:gd name="connsiteY19" fmla="*/ 7810619 h 7925232"/>
                      <a:gd name="connsiteX20" fmla="*/ 1827272 w 2534621"/>
                      <a:gd name="connsiteY20" fmla="*/ 7579638 h 7925232"/>
                      <a:gd name="connsiteX21" fmla="*/ 1645707 w 2534621"/>
                      <a:gd name="connsiteY21" fmla="*/ 7775399 h 7925232"/>
                      <a:gd name="connsiteX22" fmla="*/ 1584747 w 2534621"/>
                      <a:gd name="connsiteY22" fmla="*/ 7775208 h 7925232"/>
                      <a:gd name="connsiteX23" fmla="*/ 1479609 w 2534621"/>
                      <a:gd name="connsiteY23" fmla="*/ 7432002 h 7925232"/>
                      <a:gd name="connsiteX24" fmla="*/ 1517708 w 2534621"/>
                      <a:gd name="connsiteY24" fmla="*/ 7189113 h 7925232"/>
                      <a:gd name="connsiteX25" fmla="*/ 1632009 w 2534621"/>
                      <a:gd name="connsiteY25" fmla="*/ 6829544 h 7925232"/>
                      <a:gd name="connsiteX26" fmla="*/ 1634518 w 2534621"/>
                      <a:gd name="connsiteY26" fmla="*/ 5531574 h 7925232"/>
                      <a:gd name="connsiteX27" fmla="*/ 823670 w 2534621"/>
                      <a:gd name="connsiteY27" fmla="*/ 5578292 h 7925232"/>
                      <a:gd name="connsiteX28" fmla="*/ 848578 w 2534621"/>
                      <a:gd name="connsiteY28" fmla="*/ 6760488 h 7925232"/>
                      <a:gd name="connsiteX29" fmla="*/ 1160521 w 2534621"/>
                      <a:gd name="connsiteY29" fmla="*/ 7705844 h 7925232"/>
                      <a:gd name="connsiteX30" fmla="*/ 1160521 w 2534621"/>
                      <a:gd name="connsiteY30" fmla="*/ 7924920 h 7925232"/>
                      <a:gd name="connsiteX31" fmla="*/ 608072 w 2534621"/>
                      <a:gd name="connsiteY31" fmla="*/ 7484389 h 7925232"/>
                      <a:gd name="connsiteX32" fmla="*/ 591710 w 2534621"/>
                      <a:gd name="connsiteY32" fmla="*/ 7687487 h 7925232"/>
                      <a:gd name="connsiteX33" fmla="*/ 560547 w 2534621"/>
                      <a:gd name="connsiteY33" fmla="*/ 7684509 h 7925232"/>
                      <a:gd name="connsiteX34" fmla="*/ 529491 w 2534621"/>
                      <a:gd name="connsiteY34" fmla="*/ 7217689 h 7925232"/>
                      <a:gd name="connsiteX35" fmla="*/ 560447 w 2534621"/>
                      <a:gd name="connsiteY35" fmla="*/ 6896219 h 7925232"/>
                      <a:gd name="connsiteX36" fmla="*/ 327084 w 2534621"/>
                      <a:gd name="connsiteY36" fmla="*/ 5605583 h 7925232"/>
                      <a:gd name="connsiteX37" fmla="*/ 265258 w 2534621"/>
                      <a:gd name="connsiteY37" fmla="*/ 5560514 h 7925232"/>
                      <a:gd name="connsiteX38" fmla="*/ 239585 w 2534621"/>
                      <a:gd name="connsiteY38" fmla="*/ 3512403 h 7925232"/>
                      <a:gd name="connsiteX39" fmla="*/ 212096 w 2534621"/>
                      <a:gd name="connsiteY39" fmla="*/ 3429442 h 7925232"/>
                      <a:gd name="connsiteX40" fmla="*/ 355368 w 2534621"/>
                      <a:gd name="connsiteY40" fmla="*/ 2487438 h 7925232"/>
                      <a:gd name="connsiteX41" fmla="*/ 12469 w 2534621"/>
                      <a:gd name="connsiteY41" fmla="*/ 1144571 h 7925232"/>
                      <a:gd name="connsiteX0" fmla="*/ 12469 w 2534621"/>
                      <a:gd name="connsiteY0" fmla="*/ 1144571 h 7925232"/>
                      <a:gd name="connsiteX1" fmla="*/ 236594 w 2534621"/>
                      <a:gd name="connsiteY1" fmla="*/ 900233 h 7925232"/>
                      <a:gd name="connsiteX2" fmla="*/ 165157 w 2534621"/>
                      <a:gd name="connsiteY2" fmla="*/ 897853 h 7925232"/>
                      <a:gd name="connsiteX3" fmla="*/ 286601 w 2534621"/>
                      <a:gd name="connsiteY3" fmla="*/ 793078 h 7925232"/>
                      <a:gd name="connsiteX4" fmla="*/ 281839 w 2534621"/>
                      <a:gd name="connsiteY4" fmla="*/ 635914 h 7925232"/>
                      <a:gd name="connsiteX5" fmla="*/ 238976 w 2534621"/>
                      <a:gd name="connsiteY5" fmla="*/ 543046 h 7925232"/>
                      <a:gd name="connsiteX6" fmla="*/ 303271 w 2534621"/>
                      <a:gd name="connsiteY6" fmla="*/ 478753 h 7925232"/>
                      <a:gd name="connsiteX7" fmla="*/ 329465 w 2534621"/>
                      <a:gd name="connsiteY7" fmla="*/ 309685 h 7925232"/>
                      <a:gd name="connsiteX8" fmla="*/ 288982 w 2534621"/>
                      <a:gd name="connsiteY8" fmla="*/ 314444 h 7925232"/>
                      <a:gd name="connsiteX9" fmla="*/ 521868 w 2534621"/>
                      <a:gd name="connsiteY9" fmla="*/ 39648 h 7925232"/>
                      <a:gd name="connsiteX10" fmla="*/ 2001779 w 2534621"/>
                      <a:gd name="connsiteY10" fmla="*/ 1154097 h 7925232"/>
                      <a:gd name="connsiteX11" fmla="*/ 2001779 w 2534621"/>
                      <a:gd name="connsiteY11" fmla="*/ 2556493 h 7925232"/>
                      <a:gd name="connsiteX12" fmla="*/ 1758213 w 2534621"/>
                      <a:gd name="connsiteY12" fmla="*/ 3624858 h 7925232"/>
                      <a:gd name="connsiteX13" fmla="*/ 2198746 w 2534621"/>
                      <a:gd name="connsiteY13" fmla="*/ 5438894 h 7925232"/>
                      <a:gd name="connsiteX14" fmla="*/ 2098734 w 2534621"/>
                      <a:gd name="connsiteY14" fmla="*/ 5469849 h 7925232"/>
                      <a:gd name="connsiteX15" fmla="*/ 2013589 w 2534621"/>
                      <a:gd name="connsiteY15" fmla="*/ 7175495 h 7925232"/>
                      <a:gd name="connsiteX16" fmla="*/ 2232084 w 2534621"/>
                      <a:gd name="connsiteY16" fmla="*/ 7562969 h 7925232"/>
                      <a:gd name="connsiteX17" fmla="*/ 2455921 w 2534621"/>
                      <a:gd name="connsiteY17" fmla="*/ 7646314 h 7925232"/>
                      <a:gd name="connsiteX18" fmla="*/ 2460684 w 2534621"/>
                      <a:gd name="connsiteY18" fmla="*/ 7810619 h 7925232"/>
                      <a:gd name="connsiteX19" fmla="*/ 2141597 w 2534621"/>
                      <a:gd name="connsiteY19" fmla="*/ 7810619 h 7925232"/>
                      <a:gd name="connsiteX20" fmla="*/ 1827272 w 2534621"/>
                      <a:gd name="connsiteY20" fmla="*/ 7579638 h 7925232"/>
                      <a:gd name="connsiteX21" fmla="*/ 1645707 w 2534621"/>
                      <a:gd name="connsiteY21" fmla="*/ 7775399 h 7925232"/>
                      <a:gd name="connsiteX22" fmla="*/ 1584747 w 2534621"/>
                      <a:gd name="connsiteY22" fmla="*/ 7775208 h 7925232"/>
                      <a:gd name="connsiteX23" fmla="*/ 1479609 w 2534621"/>
                      <a:gd name="connsiteY23" fmla="*/ 7432002 h 7925232"/>
                      <a:gd name="connsiteX24" fmla="*/ 1517708 w 2534621"/>
                      <a:gd name="connsiteY24" fmla="*/ 7189113 h 7925232"/>
                      <a:gd name="connsiteX25" fmla="*/ 1632009 w 2534621"/>
                      <a:gd name="connsiteY25" fmla="*/ 6829544 h 7925232"/>
                      <a:gd name="connsiteX26" fmla="*/ 1634518 w 2534621"/>
                      <a:gd name="connsiteY26" fmla="*/ 5531574 h 7925232"/>
                      <a:gd name="connsiteX27" fmla="*/ 823670 w 2534621"/>
                      <a:gd name="connsiteY27" fmla="*/ 5578292 h 7925232"/>
                      <a:gd name="connsiteX28" fmla="*/ 848578 w 2534621"/>
                      <a:gd name="connsiteY28" fmla="*/ 6760488 h 7925232"/>
                      <a:gd name="connsiteX29" fmla="*/ 1160521 w 2534621"/>
                      <a:gd name="connsiteY29" fmla="*/ 7705844 h 7925232"/>
                      <a:gd name="connsiteX30" fmla="*/ 1160521 w 2534621"/>
                      <a:gd name="connsiteY30" fmla="*/ 7924920 h 7925232"/>
                      <a:gd name="connsiteX31" fmla="*/ 608072 w 2534621"/>
                      <a:gd name="connsiteY31" fmla="*/ 7484389 h 7925232"/>
                      <a:gd name="connsiteX32" fmla="*/ 591710 w 2534621"/>
                      <a:gd name="connsiteY32" fmla="*/ 7687487 h 7925232"/>
                      <a:gd name="connsiteX33" fmla="*/ 560547 w 2534621"/>
                      <a:gd name="connsiteY33" fmla="*/ 7684509 h 7925232"/>
                      <a:gd name="connsiteX34" fmla="*/ 529491 w 2534621"/>
                      <a:gd name="connsiteY34" fmla="*/ 7217689 h 7925232"/>
                      <a:gd name="connsiteX35" fmla="*/ 560447 w 2534621"/>
                      <a:gd name="connsiteY35" fmla="*/ 6896219 h 7925232"/>
                      <a:gd name="connsiteX36" fmla="*/ 327084 w 2534621"/>
                      <a:gd name="connsiteY36" fmla="*/ 5605583 h 7925232"/>
                      <a:gd name="connsiteX37" fmla="*/ 265258 w 2534621"/>
                      <a:gd name="connsiteY37" fmla="*/ 5560514 h 7925232"/>
                      <a:gd name="connsiteX38" fmla="*/ 239585 w 2534621"/>
                      <a:gd name="connsiteY38" fmla="*/ 3512403 h 7925232"/>
                      <a:gd name="connsiteX39" fmla="*/ 212096 w 2534621"/>
                      <a:gd name="connsiteY39" fmla="*/ 3429442 h 7925232"/>
                      <a:gd name="connsiteX40" fmla="*/ 355368 w 2534621"/>
                      <a:gd name="connsiteY40" fmla="*/ 2487438 h 7925232"/>
                      <a:gd name="connsiteX41" fmla="*/ 12469 w 2534621"/>
                      <a:gd name="connsiteY41" fmla="*/ 1144571 h 7925232"/>
                      <a:gd name="connsiteX0" fmla="*/ 12469 w 2534621"/>
                      <a:gd name="connsiteY0" fmla="*/ 1144571 h 7925232"/>
                      <a:gd name="connsiteX1" fmla="*/ 236594 w 2534621"/>
                      <a:gd name="connsiteY1" fmla="*/ 900233 h 7925232"/>
                      <a:gd name="connsiteX2" fmla="*/ 165157 w 2534621"/>
                      <a:gd name="connsiteY2" fmla="*/ 897853 h 7925232"/>
                      <a:gd name="connsiteX3" fmla="*/ 286601 w 2534621"/>
                      <a:gd name="connsiteY3" fmla="*/ 793078 h 7925232"/>
                      <a:gd name="connsiteX4" fmla="*/ 281839 w 2534621"/>
                      <a:gd name="connsiteY4" fmla="*/ 635914 h 7925232"/>
                      <a:gd name="connsiteX5" fmla="*/ 238976 w 2534621"/>
                      <a:gd name="connsiteY5" fmla="*/ 543046 h 7925232"/>
                      <a:gd name="connsiteX6" fmla="*/ 303271 w 2534621"/>
                      <a:gd name="connsiteY6" fmla="*/ 478753 h 7925232"/>
                      <a:gd name="connsiteX7" fmla="*/ 329465 w 2534621"/>
                      <a:gd name="connsiteY7" fmla="*/ 309685 h 7925232"/>
                      <a:gd name="connsiteX8" fmla="*/ 288982 w 2534621"/>
                      <a:gd name="connsiteY8" fmla="*/ 314444 h 7925232"/>
                      <a:gd name="connsiteX9" fmla="*/ 521868 w 2534621"/>
                      <a:gd name="connsiteY9" fmla="*/ 39648 h 7925232"/>
                      <a:gd name="connsiteX10" fmla="*/ 2001779 w 2534621"/>
                      <a:gd name="connsiteY10" fmla="*/ 1154097 h 7925232"/>
                      <a:gd name="connsiteX11" fmla="*/ 2001779 w 2534621"/>
                      <a:gd name="connsiteY11" fmla="*/ 2556493 h 7925232"/>
                      <a:gd name="connsiteX12" fmla="*/ 1758213 w 2534621"/>
                      <a:gd name="connsiteY12" fmla="*/ 3624858 h 7925232"/>
                      <a:gd name="connsiteX13" fmla="*/ 2198746 w 2534621"/>
                      <a:gd name="connsiteY13" fmla="*/ 5438894 h 7925232"/>
                      <a:gd name="connsiteX14" fmla="*/ 2098734 w 2534621"/>
                      <a:gd name="connsiteY14" fmla="*/ 5469849 h 7925232"/>
                      <a:gd name="connsiteX15" fmla="*/ 2013589 w 2534621"/>
                      <a:gd name="connsiteY15" fmla="*/ 7175495 h 7925232"/>
                      <a:gd name="connsiteX16" fmla="*/ 2232084 w 2534621"/>
                      <a:gd name="connsiteY16" fmla="*/ 7562969 h 7925232"/>
                      <a:gd name="connsiteX17" fmla="*/ 2455921 w 2534621"/>
                      <a:gd name="connsiteY17" fmla="*/ 7646314 h 7925232"/>
                      <a:gd name="connsiteX18" fmla="*/ 2460684 w 2534621"/>
                      <a:gd name="connsiteY18" fmla="*/ 7810619 h 7925232"/>
                      <a:gd name="connsiteX19" fmla="*/ 2141597 w 2534621"/>
                      <a:gd name="connsiteY19" fmla="*/ 7810619 h 7925232"/>
                      <a:gd name="connsiteX20" fmla="*/ 1827272 w 2534621"/>
                      <a:gd name="connsiteY20" fmla="*/ 7579638 h 7925232"/>
                      <a:gd name="connsiteX21" fmla="*/ 1645707 w 2534621"/>
                      <a:gd name="connsiteY21" fmla="*/ 7775399 h 7925232"/>
                      <a:gd name="connsiteX22" fmla="*/ 1584747 w 2534621"/>
                      <a:gd name="connsiteY22" fmla="*/ 7775208 h 7925232"/>
                      <a:gd name="connsiteX23" fmla="*/ 1479609 w 2534621"/>
                      <a:gd name="connsiteY23" fmla="*/ 7432002 h 7925232"/>
                      <a:gd name="connsiteX24" fmla="*/ 1517708 w 2534621"/>
                      <a:gd name="connsiteY24" fmla="*/ 7189113 h 7925232"/>
                      <a:gd name="connsiteX25" fmla="*/ 1632009 w 2534621"/>
                      <a:gd name="connsiteY25" fmla="*/ 6829544 h 7925232"/>
                      <a:gd name="connsiteX26" fmla="*/ 1634518 w 2534621"/>
                      <a:gd name="connsiteY26" fmla="*/ 5531574 h 7925232"/>
                      <a:gd name="connsiteX27" fmla="*/ 823670 w 2534621"/>
                      <a:gd name="connsiteY27" fmla="*/ 5578292 h 7925232"/>
                      <a:gd name="connsiteX28" fmla="*/ 848578 w 2534621"/>
                      <a:gd name="connsiteY28" fmla="*/ 6760488 h 7925232"/>
                      <a:gd name="connsiteX29" fmla="*/ 1160521 w 2534621"/>
                      <a:gd name="connsiteY29" fmla="*/ 7705844 h 7925232"/>
                      <a:gd name="connsiteX30" fmla="*/ 1160521 w 2534621"/>
                      <a:gd name="connsiteY30" fmla="*/ 7924920 h 7925232"/>
                      <a:gd name="connsiteX31" fmla="*/ 608072 w 2534621"/>
                      <a:gd name="connsiteY31" fmla="*/ 7484389 h 7925232"/>
                      <a:gd name="connsiteX32" fmla="*/ 591710 w 2534621"/>
                      <a:gd name="connsiteY32" fmla="*/ 7687487 h 7925232"/>
                      <a:gd name="connsiteX33" fmla="*/ 560547 w 2534621"/>
                      <a:gd name="connsiteY33" fmla="*/ 7684509 h 7925232"/>
                      <a:gd name="connsiteX34" fmla="*/ 529491 w 2534621"/>
                      <a:gd name="connsiteY34" fmla="*/ 7217689 h 7925232"/>
                      <a:gd name="connsiteX35" fmla="*/ 560447 w 2534621"/>
                      <a:gd name="connsiteY35" fmla="*/ 6896219 h 7925232"/>
                      <a:gd name="connsiteX36" fmla="*/ 327084 w 2534621"/>
                      <a:gd name="connsiteY36" fmla="*/ 5605583 h 7925232"/>
                      <a:gd name="connsiteX37" fmla="*/ 265258 w 2534621"/>
                      <a:gd name="connsiteY37" fmla="*/ 5560514 h 7925232"/>
                      <a:gd name="connsiteX38" fmla="*/ 239585 w 2534621"/>
                      <a:gd name="connsiteY38" fmla="*/ 3512403 h 7925232"/>
                      <a:gd name="connsiteX39" fmla="*/ 212096 w 2534621"/>
                      <a:gd name="connsiteY39" fmla="*/ 3429442 h 7925232"/>
                      <a:gd name="connsiteX40" fmla="*/ 355368 w 2534621"/>
                      <a:gd name="connsiteY40" fmla="*/ 2487438 h 7925232"/>
                      <a:gd name="connsiteX41" fmla="*/ 12469 w 2534621"/>
                      <a:gd name="connsiteY41" fmla="*/ 1144571 h 7925232"/>
                      <a:gd name="connsiteX0" fmla="*/ 12469 w 2534621"/>
                      <a:gd name="connsiteY0" fmla="*/ 1144571 h 7925232"/>
                      <a:gd name="connsiteX1" fmla="*/ 236594 w 2534621"/>
                      <a:gd name="connsiteY1" fmla="*/ 900233 h 7925232"/>
                      <a:gd name="connsiteX2" fmla="*/ 165157 w 2534621"/>
                      <a:gd name="connsiteY2" fmla="*/ 897853 h 7925232"/>
                      <a:gd name="connsiteX3" fmla="*/ 286601 w 2534621"/>
                      <a:gd name="connsiteY3" fmla="*/ 793078 h 7925232"/>
                      <a:gd name="connsiteX4" fmla="*/ 281839 w 2534621"/>
                      <a:gd name="connsiteY4" fmla="*/ 635914 h 7925232"/>
                      <a:gd name="connsiteX5" fmla="*/ 238976 w 2534621"/>
                      <a:gd name="connsiteY5" fmla="*/ 543046 h 7925232"/>
                      <a:gd name="connsiteX6" fmla="*/ 303271 w 2534621"/>
                      <a:gd name="connsiteY6" fmla="*/ 478753 h 7925232"/>
                      <a:gd name="connsiteX7" fmla="*/ 329465 w 2534621"/>
                      <a:gd name="connsiteY7" fmla="*/ 309685 h 7925232"/>
                      <a:gd name="connsiteX8" fmla="*/ 288982 w 2534621"/>
                      <a:gd name="connsiteY8" fmla="*/ 314444 h 7925232"/>
                      <a:gd name="connsiteX9" fmla="*/ 521868 w 2534621"/>
                      <a:gd name="connsiteY9" fmla="*/ 39648 h 7925232"/>
                      <a:gd name="connsiteX10" fmla="*/ 2001779 w 2534621"/>
                      <a:gd name="connsiteY10" fmla="*/ 1154097 h 7925232"/>
                      <a:gd name="connsiteX11" fmla="*/ 2001779 w 2534621"/>
                      <a:gd name="connsiteY11" fmla="*/ 2556493 h 7925232"/>
                      <a:gd name="connsiteX12" fmla="*/ 1758213 w 2534621"/>
                      <a:gd name="connsiteY12" fmla="*/ 3624858 h 7925232"/>
                      <a:gd name="connsiteX13" fmla="*/ 2198746 w 2534621"/>
                      <a:gd name="connsiteY13" fmla="*/ 5438894 h 7925232"/>
                      <a:gd name="connsiteX14" fmla="*/ 2098734 w 2534621"/>
                      <a:gd name="connsiteY14" fmla="*/ 5469849 h 7925232"/>
                      <a:gd name="connsiteX15" fmla="*/ 2013589 w 2534621"/>
                      <a:gd name="connsiteY15" fmla="*/ 7175495 h 7925232"/>
                      <a:gd name="connsiteX16" fmla="*/ 2232084 w 2534621"/>
                      <a:gd name="connsiteY16" fmla="*/ 7562969 h 7925232"/>
                      <a:gd name="connsiteX17" fmla="*/ 2455921 w 2534621"/>
                      <a:gd name="connsiteY17" fmla="*/ 7646314 h 7925232"/>
                      <a:gd name="connsiteX18" fmla="*/ 2460684 w 2534621"/>
                      <a:gd name="connsiteY18" fmla="*/ 7810619 h 7925232"/>
                      <a:gd name="connsiteX19" fmla="*/ 2141597 w 2534621"/>
                      <a:gd name="connsiteY19" fmla="*/ 7810619 h 7925232"/>
                      <a:gd name="connsiteX20" fmla="*/ 1827272 w 2534621"/>
                      <a:gd name="connsiteY20" fmla="*/ 7579638 h 7925232"/>
                      <a:gd name="connsiteX21" fmla="*/ 1645707 w 2534621"/>
                      <a:gd name="connsiteY21" fmla="*/ 7775399 h 7925232"/>
                      <a:gd name="connsiteX22" fmla="*/ 1584747 w 2534621"/>
                      <a:gd name="connsiteY22" fmla="*/ 7775208 h 7925232"/>
                      <a:gd name="connsiteX23" fmla="*/ 1479609 w 2534621"/>
                      <a:gd name="connsiteY23" fmla="*/ 7432002 h 7925232"/>
                      <a:gd name="connsiteX24" fmla="*/ 1517708 w 2534621"/>
                      <a:gd name="connsiteY24" fmla="*/ 7189113 h 7925232"/>
                      <a:gd name="connsiteX25" fmla="*/ 1632009 w 2534621"/>
                      <a:gd name="connsiteY25" fmla="*/ 6829544 h 7925232"/>
                      <a:gd name="connsiteX26" fmla="*/ 1634518 w 2534621"/>
                      <a:gd name="connsiteY26" fmla="*/ 5531574 h 7925232"/>
                      <a:gd name="connsiteX27" fmla="*/ 823670 w 2534621"/>
                      <a:gd name="connsiteY27" fmla="*/ 5578292 h 7925232"/>
                      <a:gd name="connsiteX28" fmla="*/ 848578 w 2534621"/>
                      <a:gd name="connsiteY28" fmla="*/ 6760488 h 7925232"/>
                      <a:gd name="connsiteX29" fmla="*/ 1160521 w 2534621"/>
                      <a:gd name="connsiteY29" fmla="*/ 7705844 h 7925232"/>
                      <a:gd name="connsiteX30" fmla="*/ 1160521 w 2534621"/>
                      <a:gd name="connsiteY30" fmla="*/ 7924920 h 7925232"/>
                      <a:gd name="connsiteX31" fmla="*/ 608072 w 2534621"/>
                      <a:gd name="connsiteY31" fmla="*/ 7484389 h 7925232"/>
                      <a:gd name="connsiteX32" fmla="*/ 591710 w 2534621"/>
                      <a:gd name="connsiteY32" fmla="*/ 7687487 h 7925232"/>
                      <a:gd name="connsiteX33" fmla="*/ 560547 w 2534621"/>
                      <a:gd name="connsiteY33" fmla="*/ 7684509 h 7925232"/>
                      <a:gd name="connsiteX34" fmla="*/ 529491 w 2534621"/>
                      <a:gd name="connsiteY34" fmla="*/ 7217689 h 7925232"/>
                      <a:gd name="connsiteX35" fmla="*/ 560447 w 2534621"/>
                      <a:gd name="connsiteY35" fmla="*/ 6896219 h 7925232"/>
                      <a:gd name="connsiteX36" fmla="*/ 327084 w 2534621"/>
                      <a:gd name="connsiteY36" fmla="*/ 5605583 h 7925232"/>
                      <a:gd name="connsiteX37" fmla="*/ 265258 w 2534621"/>
                      <a:gd name="connsiteY37" fmla="*/ 5560514 h 7925232"/>
                      <a:gd name="connsiteX38" fmla="*/ 239585 w 2534621"/>
                      <a:gd name="connsiteY38" fmla="*/ 3512403 h 7925232"/>
                      <a:gd name="connsiteX39" fmla="*/ 212096 w 2534621"/>
                      <a:gd name="connsiteY39" fmla="*/ 3429442 h 7925232"/>
                      <a:gd name="connsiteX40" fmla="*/ 355368 w 2534621"/>
                      <a:gd name="connsiteY40" fmla="*/ 2487438 h 7925232"/>
                      <a:gd name="connsiteX41" fmla="*/ 12469 w 2534621"/>
                      <a:gd name="connsiteY41" fmla="*/ 1144571 h 7925232"/>
                      <a:gd name="connsiteX0" fmla="*/ 12469 w 2534621"/>
                      <a:gd name="connsiteY0" fmla="*/ 1127051 h 7907712"/>
                      <a:gd name="connsiteX1" fmla="*/ 236594 w 2534621"/>
                      <a:gd name="connsiteY1" fmla="*/ 882713 h 7907712"/>
                      <a:gd name="connsiteX2" fmla="*/ 165157 w 2534621"/>
                      <a:gd name="connsiteY2" fmla="*/ 880333 h 7907712"/>
                      <a:gd name="connsiteX3" fmla="*/ 286601 w 2534621"/>
                      <a:gd name="connsiteY3" fmla="*/ 775558 h 7907712"/>
                      <a:gd name="connsiteX4" fmla="*/ 281839 w 2534621"/>
                      <a:gd name="connsiteY4" fmla="*/ 618394 h 7907712"/>
                      <a:gd name="connsiteX5" fmla="*/ 238976 w 2534621"/>
                      <a:gd name="connsiteY5" fmla="*/ 525526 h 7907712"/>
                      <a:gd name="connsiteX6" fmla="*/ 303271 w 2534621"/>
                      <a:gd name="connsiteY6" fmla="*/ 461233 h 7907712"/>
                      <a:gd name="connsiteX7" fmla="*/ 329465 w 2534621"/>
                      <a:gd name="connsiteY7" fmla="*/ 292165 h 7907712"/>
                      <a:gd name="connsiteX8" fmla="*/ 288982 w 2534621"/>
                      <a:gd name="connsiteY8" fmla="*/ 296924 h 7907712"/>
                      <a:gd name="connsiteX9" fmla="*/ 521868 w 2534621"/>
                      <a:gd name="connsiteY9" fmla="*/ 41178 h 7907712"/>
                      <a:gd name="connsiteX10" fmla="*/ 2001779 w 2534621"/>
                      <a:gd name="connsiteY10" fmla="*/ 1136577 h 7907712"/>
                      <a:gd name="connsiteX11" fmla="*/ 2001779 w 2534621"/>
                      <a:gd name="connsiteY11" fmla="*/ 2538973 h 7907712"/>
                      <a:gd name="connsiteX12" fmla="*/ 1758213 w 2534621"/>
                      <a:gd name="connsiteY12" fmla="*/ 3607338 h 7907712"/>
                      <a:gd name="connsiteX13" fmla="*/ 2198746 w 2534621"/>
                      <a:gd name="connsiteY13" fmla="*/ 5421374 h 7907712"/>
                      <a:gd name="connsiteX14" fmla="*/ 2098734 w 2534621"/>
                      <a:gd name="connsiteY14" fmla="*/ 5452329 h 7907712"/>
                      <a:gd name="connsiteX15" fmla="*/ 2013589 w 2534621"/>
                      <a:gd name="connsiteY15" fmla="*/ 7157975 h 7907712"/>
                      <a:gd name="connsiteX16" fmla="*/ 2232084 w 2534621"/>
                      <a:gd name="connsiteY16" fmla="*/ 7545449 h 7907712"/>
                      <a:gd name="connsiteX17" fmla="*/ 2455921 w 2534621"/>
                      <a:gd name="connsiteY17" fmla="*/ 7628794 h 7907712"/>
                      <a:gd name="connsiteX18" fmla="*/ 2460684 w 2534621"/>
                      <a:gd name="connsiteY18" fmla="*/ 7793099 h 7907712"/>
                      <a:gd name="connsiteX19" fmla="*/ 2141597 w 2534621"/>
                      <a:gd name="connsiteY19" fmla="*/ 7793099 h 7907712"/>
                      <a:gd name="connsiteX20" fmla="*/ 1827272 w 2534621"/>
                      <a:gd name="connsiteY20" fmla="*/ 7562118 h 7907712"/>
                      <a:gd name="connsiteX21" fmla="*/ 1645707 w 2534621"/>
                      <a:gd name="connsiteY21" fmla="*/ 7757879 h 7907712"/>
                      <a:gd name="connsiteX22" fmla="*/ 1584747 w 2534621"/>
                      <a:gd name="connsiteY22" fmla="*/ 7757688 h 7907712"/>
                      <a:gd name="connsiteX23" fmla="*/ 1479609 w 2534621"/>
                      <a:gd name="connsiteY23" fmla="*/ 7414482 h 7907712"/>
                      <a:gd name="connsiteX24" fmla="*/ 1517708 w 2534621"/>
                      <a:gd name="connsiteY24" fmla="*/ 7171593 h 7907712"/>
                      <a:gd name="connsiteX25" fmla="*/ 1632009 w 2534621"/>
                      <a:gd name="connsiteY25" fmla="*/ 6812024 h 7907712"/>
                      <a:gd name="connsiteX26" fmla="*/ 1634518 w 2534621"/>
                      <a:gd name="connsiteY26" fmla="*/ 5514054 h 7907712"/>
                      <a:gd name="connsiteX27" fmla="*/ 823670 w 2534621"/>
                      <a:gd name="connsiteY27" fmla="*/ 5560772 h 7907712"/>
                      <a:gd name="connsiteX28" fmla="*/ 848578 w 2534621"/>
                      <a:gd name="connsiteY28" fmla="*/ 6742968 h 7907712"/>
                      <a:gd name="connsiteX29" fmla="*/ 1160521 w 2534621"/>
                      <a:gd name="connsiteY29" fmla="*/ 7688324 h 7907712"/>
                      <a:gd name="connsiteX30" fmla="*/ 1160521 w 2534621"/>
                      <a:gd name="connsiteY30" fmla="*/ 7907400 h 7907712"/>
                      <a:gd name="connsiteX31" fmla="*/ 608072 w 2534621"/>
                      <a:gd name="connsiteY31" fmla="*/ 7466869 h 7907712"/>
                      <a:gd name="connsiteX32" fmla="*/ 591710 w 2534621"/>
                      <a:gd name="connsiteY32" fmla="*/ 7669967 h 7907712"/>
                      <a:gd name="connsiteX33" fmla="*/ 560547 w 2534621"/>
                      <a:gd name="connsiteY33" fmla="*/ 7666989 h 7907712"/>
                      <a:gd name="connsiteX34" fmla="*/ 529491 w 2534621"/>
                      <a:gd name="connsiteY34" fmla="*/ 7200169 h 7907712"/>
                      <a:gd name="connsiteX35" fmla="*/ 560447 w 2534621"/>
                      <a:gd name="connsiteY35" fmla="*/ 6878699 h 7907712"/>
                      <a:gd name="connsiteX36" fmla="*/ 327084 w 2534621"/>
                      <a:gd name="connsiteY36" fmla="*/ 5588063 h 7907712"/>
                      <a:gd name="connsiteX37" fmla="*/ 265258 w 2534621"/>
                      <a:gd name="connsiteY37" fmla="*/ 5542994 h 7907712"/>
                      <a:gd name="connsiteX38" fmla="*/ 239585 w 2534621"/>
                      <a:gd name="connsiteY38" fmla="*/ 3494883 h 7907712"/>
                      <a:gd name="connsiteX39" fmla="*/ 212096 w 2534621"/>
                      <a:gd name="connsiteY39" fmla="*/ 3411922 h 7907712"/>
                      <a:gd name="connsiteX40" fmla="*/ 355368 w 2534621"/>
                      <a:gd name="connsiteY40" fmla="*/ 2469918 h 7907712"/>
                      <a:gd name="connsiteX41" fmla="*/ 12469 w 2534621"/>
                      <a:gd name="connsiteY41" fmla="*/ 1127051 h 7907712"/>
                      <a:gd name="connsiteX0" fmla="*/ 12469 w 2534621"/>
                      <a:gd name="connsiteY0" fmla="*/ 1146768 h 7927429"/>
                      <a:gd name="connsiteX1" fmla="*/ 236594 w 2534621"/>
                      <a:gd name="connsiteY1" fmla="*/ 902430 h 7927429"/>
                      <a:gd name="connsiteX2" fmla="*/ 165157 w 2534621"/>
                      <a:gd name="connsiteY2" fmla="*/ 900050 h 7927429"/>
                      <a:gd name="connsiteX3" fmla="*/ 286601 w 2534621"/>
                      <a:gd name="connsiteY3" fmla="*/ 795275 h 7927429"/>
                      <a:gd name="connsiteX4" fmla="*/ 281839 w 2534621"/>
                      <a:gd name="connsiteY4" fmla="*/ 638111 h 7927429"/>
                      <a:gd name="connsiteX5" fmla="*/ 238976 w 2534621"/>
                      <a:gd name="connsiteY5" fmla="*/ 545243 h 7927429"/>
                      <a:gd name="connsiteX6" fmla="*/ 303271 w 2534621"/>
                      <a:gd name="connsiteY6" fmla="*/ 480950 h 7927429"/>
                      <a:gd name="connsiteX7" fmla="*/ 329465 w 2534621"/>
                      <a:gd name="connsiteY7" fmla="*/ 311882 h 7927429"/>
                      <a:gd name="connsiteX8" fmla="*/ 288982 w 2534621"/>
                      <a:gd name="connsiteY8" fmla="*/ 316641 h 7927429"/>
                      <a:gd name="connsiteX9" fmla="*/ 531393 w 2534621"/>
                      <a:gd name="connsiteY9" fmla="*/ 39464 h 7927429"/>
                      <a:gd name="connsiteX10" fmla="*/ 2001779 w 2534621"/>
                      <a:gd name="connsiteY10" fmla="*/ 1156294 h 7927429"/>
                      <a:gd name="connsiteX11" fmla="*/ 2001779 w 2534621"/>
                      <a:gd name="connsiteY11" fmla="*/ 2558690 h 7927429"/>
                      <a:gd name="connsiteX12" fmla="*/ 1758213 w 2534621"/>
                      <a:gd name="connsiteY12" fmla="*/ 3627055 h 7927429"/>
                      <a:gd name="connsiteX13" fmla="*/ 2198746 w 2534621"/>
                      <a:gd name="connsiteY13" fmla="*/ 5441091 h 7927429"/>
                      <a:gd name="connsiteX14" fmla="*/ 2098734 w 2534621"/>
                      <a:gd name="connsiteY14" fmla="*/ 5472046 h 7927429"/>
                      <a:gd name="connsiteX15" fmla="*/ 2013589 w 2534621"/>
                      <a:gd name="connsiteY15" fmla="*/ 7177692 h 7927429"/>
                      <a:gd name="connsiteX16" fmla="*/ 2232084 w 2534621"/>
                      <a:gd name="connsiteY16" fmla="*/ 7565166 h 7927429"/>
                      <a:gd name="connsiteX17" fmla="*/ 2455921 w 2534621"/>
                      <a:gd name="connsiteY17" fmla="*/ 7648511 h 7927429"/>
                      <a:gd name="connsiteX18" fmla="*/ 2460684 w 2534621"/>
                      <a:gd name="connsiteY18" fmla="*/ 7812816 h 7927429"/>
                      <a:gd name="connsiteX19" fmla="*/ 2141597 w 2534621"/>
                      <a:gd name="connsiteY19" fmla="*/ 7812816 h 7927429"/>
                      <a:gd name="connsiteX20" fmla="*/ 1827272 w 2534621"/>
                      <a:gd name="connsiteY20" fmla="*/ 7581835 h 7927429"/>
                      <a:gd name="connsiteX21" fmla="*/ 1645707 w 2534621"/>
                      <a:gd name="connsiteY21" fmla="*/ 7777596 h 7927429"/>
                      <a:gd name="connsiteX22" fmla="*/ 1584747 w 2534621"/>
                      <a:gd name="connsiteY22" fmla="*/ 7777405 h 7927429"/>
                      <a:gd name="connsiteX23" fmla="*/ 1479609 w 2534621"/>
                      <a:gd name="connsiteY23" fmla="*/ 7434199 h 7927429"/>
                      <a:gd name="connsiteX24" fmla="*/ 1517708 w 2534621"/>
                      <a:gd name="connsiteY24" fmla="*/ 7191310 h 7927429"/>
                      <a:gd name="connsiteX25" fmla="*/ 1632009 w 2534621"/>
                      <a:gd name="connsiteY25" fmla="*/ 6831741 h 7927429"/>
                      <a:gd name="connsiteX26" fmla="*/ 1634518 w 2534621"/>
                      <a:gd name="connsiteY26" fmla="*/ 5533771 h 7927429"/>
                      <a:gd name="connsiteX27" fmla="*/ 823670 w 2534621"/>
                      <a:gd name="connsiteY27" fmla="*/ 5580489 h 7927429"/>
                      <a:gd name="connsiteX28" fmla="*/ 848578 w 2534621"/>
                      <a:gd name="connsiteY28" fmla="*/ 6762685 h 7927429"/>
                      <a:gd name="connsiteX29" fmla="*/ 1160521 w 2534621"/>
                      <a:gd name="connsiteY29" fmla="*/ 7708041 h 7927429"/>
                      <a:gd name="connsiteX30" fmla="*/ 1160521 w 2534621"/>
                      <a:gd name="connsiteY30" fmla="*/ 7927117 h 7927429"/>
                      <a:gd name="connsiteX31" fmla="*/ 608072 w 2534621"/>
                      <a:gd name="connsiteY31" fmla="*/ 7486586 h 7927429"/>
                      <a:gd name="connsiteX32" fmla="*/ 591710 w 2534621"/>
                      <a:gd name="connsiteY32" fmla="*/ 7689684 h 7927429"/>
                      <a:gd name="connsiteX33" fmla="*/ 560547 w 2534621"/>
                      <a:gd name="connsiteY33" fmla="*/ 7686706 h 7927429"/>
                      <a:gd name="connsiteX34" fmla="*/ 529491 w 2534621"/>
                      <a:gd name="connsiteY34" fmla="*/ 7219886 h 7927429"/>
                      <a:gd name="connsiteX35" fmla="*/ 560447 w 2534621"/>
                      <a:gd name="connsiteY35" fmla="*/ 6898416 h 7927429"/>
                      <a:gd name="connsiteX36" fmla="*/ 327084 w 2534621"/>
                      <a:gd name="connsiteY36" fmla="*/ 5607780 h 7927429"/>
                      <a:gd name="connsiteX37" fmla="*/ 265258 w 2534621"/>
                      <a:gd name="connsiteY37" fmla="*/ 5562711 h 7927429"/>
                      <a:gd name="connsiteX38" fmla="*/ 239585 w 2534621"/>
                      <a:gd name="connsiteY38" fmla="*/ 3514600 h 7927429"/>
                      <a:gd name="connsiteX39" fmla="*/ 212096 w 2534621"/>
                      <a:gd name="connsiteY39" fmla="*/ 3431639 h 7927429"/>
                      <a:gd name="connsiteX40" fmla="*/ 355368 w 2534621"/>
                      <a:gd name="connsiteY40" fmla="*/ 2489635 h 7927429"/>
                      <a:gd name="connsiteX41" fmla="*/ 12469 w 2534621"/>
                      <a:gd name="connsiteY41" fmla="*/ 1146768 h 7927429"/>
                      <a:gd name="connsiteX0" fmla="*/ 12469 w 2534621"/>
                      <a:gd name="connsiteY0" fmla="*/ 1107304 h 7887965"/>
                      <a:gd name="connsiteX1" fmla="*/ 236594 w 2534621"/>
                      <a:gd name="connsiteY1" fmla="*/ 862966 h 7887965"/>
                      <a:gd name="connsiteX2" fmla="*/ 165157 w 2534621"/>
                      <a:gd name="connsiteY2" fmla="*/ 860586 h 7887965"/>
                      <a:gd name="connsiteX3" fmla="*/ 286601 w 2534621"/>
                      <a:gd name="connsiteY3" fmla="*/ 755811 h 7887965"/>
                      <a:gd name="connsiteX4" fmla="*/ 281839 w 2534621"/>
                      <a:gd name="connsiteY4" fmla="*/ 598647 h 7887965"/>
                      <a:gd name="connsiteX5" fmla="*/ 238976 w 2534621"/>
                      <a:gd name="connsiteY5" fmla="*/ 505779 h 7887965"/>
                      <a:gd name="connsiteX6" fmla="*/ 303271 w 2534621"/>
                      <a:gd name="connsiteY6" fmla="*/ 441486 h 7887965"/>
                      <a:gd name="connsiteX7" fmla="*/ 329465 w 2534621"/>
                      <a:gd name="connsiteY7" fmla="*/ 272418 h 7887965"/>
                      <a:gd name="connsiteX8" fmla="*/ 288982 w 2534621"/>
                      <a:gd name="connsiteY8" fmla="*/ 277177 h 7887965"/>
                      <a:gd name="connsiteX9" fmla="*/ 531393 w 2534621"/>
                      <a:gd name="connsiteY9" fmla="*/ 0 h 7887965"/>
                      <a:gd name="connsiteX10" fmla="*/ 2001779 w 2534621"/>
                      <a:gd name="connsiteY10" fmla="*/ 1116830 h 7887965"/>
                      <a:gd name="connsiteX11" fmla="*/ 2001779 w 2534621"/>
                      <a:gd name="connsiteY11" fmla="*/ 2519226 h 7887965"/>
                      <a:gd name="connsiteX12" fmla="*/ 1758213 w 2534621"/>
                      <a:gd name="connsiteY12" fmla="*/ 3587591 h 7887965"/>
                      <a:gd name="connsiteX13" fmla="*/ 2198746 w 2534621"/>
                      <a:gd name="connsiteY13" fmla="*/ 5401627 h 7887965"/>
                      <a:gd name="connsiteX14" fmla="*/ 2098734 w 2534621"/>
                      <a:gd name="connsiteY14" fmla="*/ 5432582 h 7887965"/>
                      <a:gd name="connsiteX15" fmla="*/ 2013589 w 2534621"/>
                      <a:gd name="connsiteY15" fmla="*/ 7138228 h 7887965"/>
                      <a:gd name="connsiteX16" fmla="*/ 2232084 w 2534621"/>
                      <a:gd name="connsiteY16" fmla="*/ 7525702 h 7887965"/>
                      <a:gd name="connsiteX17" fmla="*/ 2455921 w 2534621"/>
                      <a:gd name="connsiteY17" fmla="*/ 7609047 h 7887965"/>
                      <a:gd name="connsiteX18" fmla="*/ 2460684 w 2534621"/>
                      <a:gd name="connsiteY18" fmla="*/ 7773352 h 7887965"/>
                      <a:gd name="connsiteX19" fmla="*/ 2141597 w 2534621"/>
                      <a:gd name="connsiteY19" fmla="*/ 7773352 h 7887965"/>
                      <a:gd name="connsiteX20" fmla="*/ 1827272 w 2534621"/>
                      <a:gd name="connsiteY20" fmla="*/ 7542371 h 7887965"/>
                      <a:gd name="connsiteX21" fmla="*/ 1645707 w 2534621"/>
                      <a:gd name="connsiteY21" fmla="*/ 7738132 h 7887965"/>
                      <a:gd name="connsiteX22" fmla="*/ 1584747 w 2534621"/>
                      <a:gd name="connsiteY22" fmla="*/ 7737941 h 7887965"/>
                      <a:gd name="connsiteX23" fmla="*/ 1479609 w 2534621"/>
                      <a:gd name="connsiteY23" fmla="*/ 7394735 h 7887965"/>
                      <a:gd name="connsiteX24" fmla="*/ 1517708 w 2534621"/>
                      <a:gd name="connsiteY24" fmla="*/ 7151846 h 7887965"/>
                      <a:gd name="connsiteX25" fmla="*/ 1632009 w 2534621"/>
                      <a:gd name="connsiteY25" fmla="*/ 6792277 h 7887965"/>
                      <a:gd name="connsiteX26" fmla="*/ 1634518 w 2534621"/>
                      <a:gd name="connsiteY26" fmla="*/ 5494307 h 7887965"/>
                      <a:gd name="connsiteX27" fmla="*/ 823670 w 2534621"/>
                      <a:gd name="connsiteY27" fmla="*/ 5541025 h 7887965"/>
                      <a:gd name="connsiteX28" fmla="*/ 848578 w 2534621"/>
                      <a:gd name="connsiteY28" fmla="*/ 6723221 h 7887965"/>
                      <a:gd name="connsiteX29" fmla="*/ 1160521 w 2534621"/>
                      <a:gd name="connsiteY29" fmla="*/ 7668577 h 7887965"/>
                      <a:gd name="connsiteX30" fmla="*/ 1160521 w 2534621"/>
                      <a:gd name="connsiteY30" fmla="*/ 7887653 h 7887965"/>
                      <a:gd name="connsiteX31" fmla="*/ 608072 w 2534621"/>
                      <a:gd name="connsiteY31" fmla="*/ 7447122 h 7887965"/>
                      <a:gd name="connsiteX32" fmla="*/ 591710 w 2534621"/>
                      <a:gd name="connsiteY32" fmla="*/ 7650220 h 7887965"/>
                      <a:gd name="connsiteX33" fmla="*/ 560547 w 2534621"/>
                      <a:gd name="connsiteY33" fmla="*/ 7647242 h 7887965"/>
                      <a:gd name="connsiteX34" fmla="*/ 529491 w 2534621"/>
                      <a:gd name="connsiteY34" fmla="*/ 7180422 h 7887965"/>
                      <a:gd name="connsiteX35" fmla="*/ 560447 w 2534621"/>
                      <a:gd name="connsiteY35" fmla="*/ 6858952 h 7887965"/>
                      <a:gd name="connsiteX36" fmla="*/ 327084 w 2534621"/>
                      <a:gd name="connsiteY36" fmla="*/ 5568316 h 7887965"/>
                      <a:gd name="connsiteX37" fmla="*/ 265258 w 2534621"/>
                      <a:gd name="connsiteY37" fmla="*/ 5523247 h 7887965"/>
                      <a:gd name="connsiteX38" fmla="*/ 239585 w 2534621"/>
                      <a:gd name="connsiteY38" fmla="*/ 3475136 h 7887965"/>
                      <a:gd name="connsiteX39" fmla="*/ 212096 w 2534621"/>
                      <a:gd name="connsiteY39" fmla="*/ 3392175 h 7887965"/>
                      <a:gd name="connsiteX40" fmla="*/ 355368 w 2534621"/>
                      <a:gd name="connsiteY40" fmla="*/ 2450171 h 7887965"/>
                      <a:gd name="connsiteX41" fmla="*/ 12469 w 2534621"/>
                      <a:gd name="connsiteY41" fmla="*/ 1107304 h 7887965"/>
                      <a:gd name="connsiteX0" fmla="*/ 12469 w 2534621"/>
                      <a:gd name="connsiteY0" fmla="*/ 1107304 h 7887965"/>
                      <a:gd name="connsiteX1" fmla="*/ 236594 w 2534621"/>
                      <a:gd name="connsiteY1" fmla="*/ 862966 h 7887965"/>
                      <a:gd name="connsiteX2" fmla="*/ 165157 w 2534621"/>
                      <a:gd name="connsiteY2" fmla="*/ 860586 h 7887965"/>
                      <a:gd name="connsiteX3" fmla="*/ 286601 w 2534621"/>
                      <a:gd name="connsiteY3" fmla="*/ 755811 h 7887965"/>
                      <a:gd name="connsiteX4" fmla="*/ 281839 w 2534621"/>
                      <a:gd name="connsiteY4" fmla="*/ 598647 h 7887965"/>
                      <a:gd name="connsiteX5" fmla="*/ 238976 w 2534621"/>
                      <a:gd name="connsiteY5" fmla="*/ 505779 h 7887965"/>
                      <a:gd name="connsiteX6" fmla="*/ 303271 w 2534621"/>
                      <a:gd name="connsiteY6" fmla="*/ 441486 h 7887965"/>
                      <a:gd name="connsiteX7" fmla="*/ 329465 w 2534621"/>
                      <a:gd name="connsiteY7" fmla="*/ 272418 h 7887965"/>
                      <a:gd name="connsiteX8" fmla="*/ 288982 w 2534621"/>
                      <a:gd name="connsiteY8" fmla="*/ 277177 h 7887965"/>
                      <a:gd name="connsiteX9" fmla="*/ 531393 w 2534621"/>
                      <a:gd name="connsiteY9" fmla="*/ 0 h 7887965"/>
                      <a:gd name="connsiteX10" fmla="*/ 2001779 w 2534621"/>
                      <a:gd name="connsiteY10" fmla="*/ 1116830 h 7887965"/>
                      <a:gd name="connsiteX11" fmla="*/ 2001779 w 2534621"/>
                      <a:gd name="connsiteY11" fmla="*/ 2519226 h 7887965"/>
                      <a:gd name="connsiteX12" fmla="*/ 1758213 w 2534621"/>
                      <a:gd name="connsiteY12" fmla="*/ 3587591 h 7887965"/>
                      <a:gd name="connsiteX13" fmla="*/ 2198746 w 2534621"/>
                      <a:gd name="connsiteY13" fmla="*/ 5401627 h 7887965"/>
                      <a:gd name="connsiteX14" fmla="*/ 2098734 w 2534621"/>
                      <a:gd name="connsiteY14" fmla="*/ 5432582 h 7887965"/>
                      <a:gd name="connsiteX15" fmla="*/ 2013589 w 2534621"/>
                      <a:gd name="connsiteY15" fmla="*/ 7138228 h 7887965"/>
                      <a:gd name="connsiteX16" fmla="*/ 2232084 w 2534621"/>
                      <a:gd name="connsiteY16" fmla="*/ 7525702 h 7887965"/>
                      <a:gd name="connsiteX17" fmla="*/ 2455921 w 2534621"/>
                      <a:gd name="connsiteY17" fmla="*/ 7609047 h 7887965"/>
                      <a:gd name="connsiteX18" fmla="*/ 2460684 w 2534621"/>
                      <a:gd name="connsiteY18" fmla="*/ 7773352 h 7887965"/>
                      <a:gd name="connsiteX19" fmla="*/ 2141597 w 2534621"/>
                      <a:gd name="connsiteY19" fmla="*/ 7773352 h 7887965"/>
                      <a:gd name="connsiteX20" fmla="*/ 1827272 w 2534621"/>
                      <a:gd name="connsiteY20" fmla="*/ 7542371 h 7887965"/>
                      <a:gd name="connsiteX21" fmla="*/ 1645707 w 2534621"/>
                      <a:gd name="connsiteY21" fmla="*/ 7738132 h 7887965"/>
                      <a:gd name="connsiteX22" fmla="*/ 1584747 w 2534621"/>
                      <a:gd name="connsiteY22" fmla="*/ 7737941 h 7887965"/>
                      <a:gd name="connsiteX23" fmla="*/ 1479609 w 2534621"/>
                      <a:gd name="connsiteY23" fmla="*/ 7394735 h 7887965"/>
                      <a:gd name="connsiteX24" fmla="*/ 1517708 w 2534621"/>
                      <a:gd name="connsiteY24" fmla="*/ 7151846 h 7887965"/>
                      <a:gd name="connsiteX25" fmla="*/ 1632009 w 2534621"/>
                      <a:gd name="connsiteY25" fmla="*/ 6792277 h 7887965"/>
                      <a:gd name="connsiteX26" fmla="*/ 1634518 w 2534621"/>
                      <a:gd name="connsiteY26" fmla="*/ 5494307 h 7887965"/>
                      <a:gd name="connsiteX27" fmla="*/ 823670 w 2534621"/>
                      <a:gd name="connsiteY27" fmla="*/ 5541025 h 7887965"/>
                      <a:gd name="connsiteX28" fmla="*/ 848578 w 2534621"/>
                      <a:gd name="connsiteY28" fmla="*/ 6723221 h 7887965"/>
                      <a:gd name="connsiteX29" fmla="*/ 1160521 w 2534621"/>
                      <a:gd name="connsiteY29" fmla="*/ 7668577 h 7887965"/>
                      <a:gd name="connsiteX30" fmla="*/ 1160521 w 2534621"/>
                      <a:gd name="connsiteY30" fmla="*/ 7887653 h 7887965"/>
                      <a:gd name="connsiteX31" fmla="*/ 608072 w 2534621"/>
                      <a:gd name="connsiteY31" fmla="*/ 7447122 h 7887965"/>
                      <a:gd name="connsiteX32" fmla="*/ 591710 w 2534621"/>
                      <a:gd name="connsiteY32" fmla="*/ 7650220 h 7887965"/>
                      <a:gd name="connsiteX33" fmla="*/ 560547 w 2534621"/>
                      <a:gd name="connsiteY33" fmla="*/ 7647242 h 7887965"/>
                      <a:gd name="connsiteX34" fmla="*/ 529491 w 2534621"/>
                      <a:gd name="connsiteY34" fmla="*/ 7180422 h 7887965"/>
                      <a:gd name="connsiteX35" fmla="*/ 560447 w 2534621"/>
                      <a:gd name="connsiteY35" fmla="*/ 6858952 h 7887965"/>
                      <a:gd name="connsiteX36" fmla="*/ 327084 w 2534621"/>
                      <a:gd name="connsiteY36" fmla="*/ 5568316 h 7887965"/>
                      <a:gd name="connsiteX37" fmla="*/ 265258 w 2534621"/>
                      <a:gd name="connsiteY37" fmla="*/ 5523247 h 7887965"/>
                      <a:gd name="connsiteX38" fmla="*/ 239585 w 2534621"/>
                      <a:gd name="connsiteY38" fmla="*/ 3475136 h 7887965"/>
                      <a:gd name="connsiteX39" fmla="*/ 212096 w 2534621"/>
                      <a:gd name="connsiteY39" fmla="*/ 3392175 h 7887965"/>
                      <a:gd name="connsiteX40" fmla="*/ 355368 w 2534621"/>
                      <a:gd name="connsiteY40" fmla="*/ 2450171 h 7887965"/>
                      <a:gd name="connsiteX41" fmla="*/ 12469 w 2534621"/>
                      <a:gd name="connsiteY41" fmla="*/ 1107304 h 7887965"/>
                      <a:gd name="connsiteX0" fmla="*/ 12469 w 2534621"/>
                      <a:gd name="connsiteY0" fmla="*/ 1107304 h 7887965"/>
                      <a:gd name="connsiteX1" fmla="*/ 236594 w 2534621"/>
                      <a:gd name="connsiteY1" fmla="*/ 862966 h 7887965"/>
                      <a:gd name="connsiteX2" fmla="*/ 165157 w 2534621"/>
                      <a:gd name="connsiteY2" fmla="*/ 860586 h 7887965"/>
                      <a:gd name="connsiteX3" fmla="*/ 286601 w 2534621"/>
                      <a:gd name="connsiteY3" fmla="*/ 755811 h 7887965"/>
                      <a:gd name="connsiteX4" fmla="*/ 281839 w 2534621"/>
                      <a:gd name="connsiteY4" fmla="*/ 598647 h 7887965"/>
                      <a:gd name="connsiteX5" fmla="*/ 238976 w 2534621"/>
                      <a:gd name="connsiteY5" fmla="*/ 505779 h 7887965"/>
                      <a:gd name="connsiteX6" fmla="*/ 303271 w 2534621"/>
                      <a:gd name="connsiteY6" fmla="*/ 441486 h 7887965"/>
                      <a:gd name="connsiteX7" fmla="*/ 329465 w 2534621"/>
                      <a:gd name="connsiteY7" fmla="*/ 272418 h 7887965"/>
                      <a:gd name="connsiteX8" fmla="*/ 288982 w 2534621"/>
                      <a:gd name="connsiteY8" fmla="*/ 277177 h 7887965"/>
                      <a:gd name="connsiteX9" fmla="*/ 531393 w 2534621"/>
                      <a:gd name="connsiteY9" fmla="*/ 0 h 7887965"/>
                      <a:gd name="connsiteX10" fmla="*/ 2001779 w 2534621"/>
                      <a:gd name="connsiteY10" fmla="*/ 1116830 h 7887965"/>
                      <a:gd name="connsiteX11" fmla="*/ 2001779 w 2534621"/>
                      <a:gd name="connsiteY11" fmla="*/ 2519226 h 7887965"/>
                      <a:gd name="connsiteX12" fmla="*/ 1758213 w 2534621"/>
                      <a:gd name="connsiteY12" fmla="*/ 3587591 h 7887965"/>
                      <a:gd name="connsiteX13" fmla="*/ 2198746 w 2534621"/>
                      <a:gd name="connsiteY13" fmla="*/ 5401627 h 7887965"/>
                      <a:gd name="connsiteX14" fmla="*/ 2098734 w 2534621"/>
                      <a:gd name="connsiteY14" fmla="*/ 5432582 h 7887965"/>
                      <a:gd name="connsiteX15" fmla="*/ 2013589 w 2534621"/>
                      <a:gd name="connsiteY15" fmla="*/ 7138228 h 7887965"/>
                      <a:gd name="connsiteX16" fmla="*/ 2232084 w 2534621"/>
                      <a:gd name="connsiteY16" fmla="*/ 7525702 h 7887965"/>
                      <a:gd name="connsiteX17" fmla="*/ 2455921 w 2534621"/>
                      <a:gd name="connsiteY17" fmla="*/ 7609047 h 7887965"/>
                      <a:gd name="connsiteX18" fmla="*/ 2460684 w 2534621"/>
                      <a:gd name="connsiteY18" fmla="*/ 7773352 h 7887965"/>
                      <a:gd name="connsiteX19" fmla="*/ 2141597 w 2534621"/>
                      <a:gd name="connsiteY19" fmla="*/ 7773352 h 7887965"/>
                      <a:gd name="connsiteX20" fmla="*/ 1827272 w 2534621"/>
                      <a:gd name="connsiteY20" fmla="*/ 7542371 h 7887965"/>
                      <a:gd name="connsiteX21" fmla="*/ 1645707 w 2534621"/>
                      <a:gd name="connsiteY21" fmla="*/ 7738132 h 7887965"/>
                      <a:gd name="connsiteX22" fmla="*/ 1584747 w 2534621"/>
                      <a:gd name="connsiteY22" fmla="*/ 7737941 h 7887965"/>
                      <a:gd name="connsiteX23" fmla="*/ 1479609 w 2534621"/>
                      <a:gd name="connsiteY23" fmla="*/ 7394735 h 7887965"/>
                      <a:gd name="connsiteX24" fmla="*/ 1517708 w 2534621"/>
                      <a:gd name="connsiteY24" fmla="*/ 7151846 h 7887965"/>
                      <a:gd name="connsiteX25" fmla="*/ 1632009 w 2534621"/>
                      <a:gd name="connsiteY25" fmla="*/ 6792277 h 7887965"/>
                      <a:gd name="connsiteX26" fmla="*/ 1634518 w 2534621"/>
                      <a:gd name="connsiteY26" fmla="*/ 5494307 h 7887965"/>
                      <a:gd name="connsiteX27" fmla="*/ 823670 w 2534621"/>
                      <a:gd name="connsiteY27" fmla="*/ 5541025 h 7887965"/>
                      <a:gd name="connsiteX28" fmla="*/ 848578 w 2534621"/>
                      <a:gd name="connsiteY28" fmla="*/ 6723221 h 7887965"/>
                      <a:gd name="connsiteX29" fmla="*/ 1160521 w 2534621"/>
                      <a:gd name="connsiteY29" fmla="*/ 7668577 h 7887965"/>
                      <a:gd name="connsiteX30" fmla="*/ 1160521 w 2534621"/>
                      <a:gd name="connsiteY30" fmla="*/ 7887653 h 7887965"/>
                      <a:gd name="connsiteX31" fmla="*/ 608072 w 2534621"/>
                      <a:gd name="connsiteY31" fmla="*/ 7447122 h 7887965"/>
                      <a:gd name="connsiteX32" fmla="*/ 591710 w 2534621"/>
                      <a:gd name="connsiteY32" fmla="*/ 7650220 h 7887965"/>
                      <a:gd name="connsiteX33" fmla="*/ 560547 w 2534621"/>
                      <a:gd name="connsiteY33" fmla="*/ 7647242 h 7887965"/>
                      <a:gd name="connsiteX34" fmla="*/ 529491 w 2534621"/>
                      <a:gd name="connsiteY34" fmla="*/ 7180422 h 7887965"/>
                      <a:gd name="connsiteX35" fmla="*/ 560447 w 2534621"/>
                      <a:gd name="connsiteY35" fmla="*/ 6858952 h 7887965"/>
                      <a:gd name="connsiteX36" fmla="*/ 327084 w 2534621"/>
                      <a:gd name="connsiteY36" fmla="*/ 5568316 h 7887965"/>
                      <a:gd name="connsiteX37" fmla="*/ 265258 w 2534621"/>
                      <a:gd name="connsiteY37" fmla="*/ 5523247 h 7887965"/>
                      <a:gd name="connsiteX38" fmla="*/ 239585 w 2534621"/>
                      <a:gd name="connsiteY38" fmla="*/ 3475136 h 7887965"/>
                      <a:gd name="connsiteX39" fmla="*/ 212096 w 2534621"/>
                      <a:gd name="connsiteY39" fmla="*/ 3392175 h 7887965"/>
                      <a:gd name="connsiteX40" fmla="*/ 355368 w 2534621"/>
                      <a:gd name="connsiteY40" fmla="*/ 2450171 h 7887965"/>
                      <a:gd name="connsiteX41" fmla="*/ 12469 w 2534621"/>
                      <a:gd name="connsiteY41" fmla="*/ 1107304 h 7887965"/>
                      <a:gd name="connsiteX0" fmla="*/ 12469 w 2534621"/>
                      <a:gd name="connsiteY0" fmla="*/ 1107304 h 7887965"/>
                      <a:gd name="connsiteX1" fmla="*/ 236594 w 2534621"/>
                      <a:gd name="connsiteY1" fmla="*/ 862966 h 7887965"/>
                      <a:gd name="connsiteX2" fmla="*/ 165157 w 2534621"/>
                      <a:gd name="connsiteY2" fmla="*/ 860586 h 7887965"/>
                      <a:gd name="connsiteX3" fmla="*/ 286601 w 2534621"/>
                      <a:gd name="connsiteY3" fmla="*/ 755811 h 7887965"/>
                      <a:gd name="connsiteX4" fmla="*/ 281839 w 2534621"/>
                      <a:gd name="connsiteY4" fmla="*/ 598647 h 7887965"/>
                      <a:gd name="connsiteX5" fmla="*/ 238976 w 2534621"/>
                      <a:gd name="connsiteY5" fmla="*/ 505779 h 7887965"/>
                      <a:gd name="connsiteX6" fmla="*/ 303271 w 2534621"/>
                      <a:gd name="connsiteY6" fmla="*/ 441486 h 7887965"/>
                      <a:gd name="connsiteX7" fmla="*/ 329465 w 2534621"/>
                      <a:gd name="connsiteY7" fmla="*/ 272418 h 7887965"/>
                      <a:gd name="connsiteX8" fmla="*/ 288982 w 2534621"/>
                      <a:gd name="connsiteY8" fmla="*/ 277177 h 7887965"/>
                      <a:gd name="connsiteX9" fmla="*/ 531393 w 2534621"/>
                      <a:gd name="connsiteY9" fmla="*/ 0 h 7887965"/>
                      <a:gd name="connsiteX10" fmla="*/ 2001779 w 2534621"/>
                      <a:gd name="connsiteY10" fmla="*/ 1116830 h 7887965"/>
                      <a:gd name="connsiteX11" fmla="*/ 2001779 w 2534621"/>
                      <a:gd name="connsiteY11" fmla="*/ 2519226 h 7887965"/>
                      <a:gd name="connsiteX12" fmla="*/ 1758213 w 2534621"/>
                      <a:gd name="connsiteY12" fmla="*/ 3587591 h 7887965"/>
                      <a:gd name="connsiteX13" fmla="*/ 2198746 w 2534621"/>
                      <a:gd name="connsiteY13" fmla="*/ 5401627 h 7887965"/>
                      <a:gd name="connsiteX14" fmla="*/ 2098734 w 2534621"/>
                      <a:gd name="connsiteY14" fmla="*/ 5432582 h 7887965"/>
                      <a:gd name="connsiteX15" fmla="*/ 2013589 w 2534621"/>
                      <a:gd name="connsiteY15" fmla="*/ 7138228 h 7887965"/>
                      <a:gd name="connsiteX16" fmla="*/ 2232084 w 2534621"/>
                      <a:gd name="connsiteY16" fmla="*/ 7525702 h 7887965"/>
                      <a:gd name="connsiteX17" fmla="*/ 2455921 w 2534621"/>
                      <a:gd name="connsiteY17" fmla="*/ 7609047 h 7887965"/>
                      <a:gd name="connsiteX18" fmla="*/ 2460684 w 2534621"/>
                      <a:gd name="connsiteY18" fmla="*/ 7773352 h 7887965"/>
                      <a:gd name="connsiteX19" fmla="*/ 2141597 w 2534621"/>
                      <a:gd name="connsiteY19" fmla="*/ 7773352 h 7887965"/>
                      <a:gd name="connsiteX20" fmla="*/ 1827272 w 2534621"/>
                      <a:gd name="connsiteY20" fmla="*/ 7542371 h 7887965"/>
                      <a:gd name="connsiteX21" fmla="*/ 1645707 w 2534621"/>
                      <a:gd name="connsiteY21" fmla="*/ 7738132 h 7887965"/>
                      <a:gd name="connsiteX22" fmla="*/ 1584747 w 2534621"/>
                      <a:gd name="connsiteY22" fmla="*/ 7737941 h 7887965"/>
                      <a:gd name="connsiteX23" fmla="*/ 1479609 w 2534621"/>
                      <a:gd name="connsiteY23" fmla="*/ 7394735 h 7887965"/>
                      <a:gd name="connsiteX24" fmla="*/ 1517708 w 2534621"/>
                      <a:gd name="connsiteY24" fmla="*/ 7151846 h 7887965"/>
                      <a:gd name="connsiteX25" fmla="*/ 1632009 w 2534621"/>
                      <a:gd name="connsiteY25" fmla="*/ 6792277 h 7887965"/>
                      <a:gd name="connsiteX26" fmla="*/ 1634518 w 2534621"/>
                      <a:gd name="connsiteY26" fmla="*/ 5494307 h 7887965"/>
                      <a:gd name="connsiteX27" fmla="*/ 823670 w 2534621"/>
                      <a:gd name="connsiteY27" fmla="*/ 5541025 h 7887965"/>
                      <a:gd name="connsiteX28" fmla="*/ 848578 w 2534621"/>
                      <a:gd name="connsiteY28" fmla="*/ 6723221 h 7887965"/>
                      <a:gd name="connsiteX29" fmla="*/ 1160521 w 2534621"/>
                      <a:gd name="connsiteY29" fmla="*/ 7668577 h 7887965"/>
                      <a:gd name="connsiteX30" fmla="*/ 1160521 w 2534621"/>
                      <a:gd name="connsiteY30" fmla="*/ 7887653 h 7887965"/>
                      <a:gd name="connsiteX31" fmla="*/ 608072 w 2534621"/>
                      <a:gd name="connsiteY31" fmla="*/ 7447122 h 7887965"/>
                      <a:gd name="connsiteX32" fmla="*/ 591710 w 2534621"/>
                      <a:gd name="connsiteY32" fmla="*/ 7650220 h 7887965"/>
                      <a:gd name="connsiteX33" fmla="*/ 560547 w 2534621"/>
                      <a:gd name="connsiteY33" fmla="*/ 7647242 h 7887965"/>
                      <a:gd name="connsiteX34" fmla="*/ 529491 w 2534621"/>
                      <a:gd name="connsiteY34" fmla="*/ 7180422 h 7887965"/>
                      <a:gd name="connsiteX35" fmla="*/ 560447 w 2534621"/>
                      <a:gd name="connsiteY35" fmla="*/ 6858952 h 7887965"/>
                      <a:gd name="connsiteX36" fmla="*/ 327084 w 2534621"/>
                      <a:gd name="connsiteY36" fmla="*/ 5568316 h 7887965"/>
                      <a:gd name="connsiteX37" fmla="*/ 265258 w 2534621"/>
                      <a:gd name="connsiteY37" fmla="*/ 5523247 h 7887965"/>
                      <a:gd name="connsiteX38" fmla="*/ 239585 w 2534621"/>
                      <a:gd name="connsiteY38" fmla="*/ 3475136 h 7887965"/>
                      <a:gd name="connsiteX39" fmla="*/ 212096 w 2534621"/>
                      <a:gd name="connsiteY39" fmla="*/ 3392175 h 7887965"/>
                      <a:gd name="connsiteX40" fmla="*/ 355368 w 2534621"/>
                      <a:gd name="connsiteY40" fmla="*/ 2450171 h 7887965"/>
                      <a:gd name="connsiteX41" fmla="*/ 12469 w 2534621"/>
                      <a:gd name="connsiteY41" fmla="*/ 1107304 h 7887965"/>
                      <a:gd name="connsiteX0" fmla="*/ 12469 w 2534621"/>
                      <a:gd name="connsiteY0" fmla="*/ 1112067 h 7892728"/>
                      <a:gd name="connsiteX1" fmla="*/ 236594 w 2534621"/>
                      <a:gd name="connsiteY1" fmla="*/ 867729 h 7892728"/>
                      <a:gd name="connsiteX2" fmla="*/ 165157 w 2534621"/>
                      <a:gd name="connsiteY2" fmla="*/ 865349 h 7892728"/>
                      <a:gd name="connsiteX3" fmla="*/ 286601 w 2534621"/>
                      <a:gd name="connsiteY3" fmla="*/ 760574 h 7892728"/>
                      <a:gd name="connsiteX4" fmla="*/ 281839 w 2534621"/>
                      <a:gd name="connsiteY4" fmla="*/ 603410 h 7892728"/>
                      <a:gd name="connsiteX5" fmla="*/ 238976 w 2534621"/>
                      <a:gd name="connsiteY5" fmla="*/ 510542 h 7892728"/>
                      <a:gd name="connsiteX6" fmla="*/ 303271 w 2534621"/>
                      <a:gd name="connsiteY6" fmla="*/ 446249 h 7892728"/>
                      <a:gd name="connsiteX7" fmla="*/ 329465 w 2534621"/>
                      <a:gd name="connsiteY7" fmla="*/ 277181 h 7892728"/>
                      <a:gd name="connsiteX8" fmla="*/ 288982 w 2534621"/>
                      <a:gd name="connsiteY8" fmla="*/ 281940 h 7892728"/>
                      <a:gd name="connsiteX9" fmla="*/ 524249 w 2534621"/>
                      <a:gd name="connsiteY9" fmla="*/ 0 h 7892728"/>
                      <a:gd name="connsiteX10" fmla="*/ 2001779 w 2534621"/>
                      <a:gd name="connsiteY10" fmla="*/ 1121593 h 7892728"/>
                      <a:gd name="connsiteX11" fmla="*/ 2001779 w 2534621"/>
                      <a:gd name="connsiteY11" fmla="*/ 2523989 h 7892728"/>
                      <a:gd name="connsiteX12" fmla="*/ 1758213 w 2534621"/>
                      <a:gd name="connsiteY12" fmla="*/ 3592354 h 7892728"/>
                      <a:gd name="connsiteX13" fmla="*/ 2198746 w 2534621"/>
                      <a:gd name="connsiteY13" fmla="*/ 5406390 h 7892728"/>
                      <a:gd name="connsiteX14" fmla="*/ 2098734 w 2534621"/>
                      <a:gd name="connsiteY14" fmla="*/ 5437345 h 7892728"/>
                      <a:gd name="connsiteX15" fmla="*/ 2013589 w 2534621"/>
                      <a:gd name="connsiteY15" fmla="*/ 7142991 h 7892728"/>
                      <a:gd name="connsiteX16" fmla="*/ 2232084 w 2534621"/>
                      <a:gd name="connsiteY16" fmla="*/ 7530465 h 7892728"/>
                      <a:gd name="connsiteX17" fmla="*/ 2455921 w 2534621"/>
                      <a:gd name="connsiteY17" fmla="*/ 7613810 h 7892728"/>
                      <a:gd name="connsiteX18" fmla="*/ 2460684 w 2534621"/>
                      <a:gd name="connsiteY18" fmla="*/ 7778115 h 7892728"/>
                      <a:gd name="connsiteX19" fmla="*/ 2141597 w 2534621"/>
                      <a:gd name="connsiteY19" fmla="*/ 7778115 h 7892728"/>
                      <a:gd name="connsiteX20" fmla="*/ 1827272 w 2534621"/>
                      <a:gd name="connsiteY20" fmla="*/ 7547134 h 7892728"/>
                      <a:gd name="connsiteX21" fmla="*/ 1645707 w 2534621"/>
                      <a:gd name="connsiteY21" fmla="*/ 7742895 h 7892728"/>
                      <a:gd name="connsiteX22" fmla="*/ 1584747 w 2534621"/>
                      <a:gd name="connsiteY22" fmla="*/ 7742704 h 7892728"/>
                      <a:gd name="connsiteX23" fmla="*/ 1479609 w 2534621"/>
                      <a:gd name="connsiteY23" fmla="*/ 7399498 h 7892728"/>
                      <a:gd name="connsiteX24" fmla="*/ 1517708 w 2534621"/>
                      <a:gd name="connsiteY24" fmla="*/ 7156609 h 7892728"/>
                      <a:gd name="connsiteX25" fmla="*/ 1632009 w 2534621"/>
                      <a:gd name="connsiteY25" fmla="*/ 6797040 h 7892728"/>
                      <a:gd name="connsiteX26" fmla="*/ 1634518 w 2534621"/>
                      <a:gd name="connsiteY26" fmla="*/ 5499070 h 7892728"/>
                      <a:gd name="connsiteX27" fmla="*/ 823670 w 2534621"/>
                      <a:gd name="connsiteY27" fmla="*/ 5545788 h 7892728"/>
                      <a:gd name="connsiteX28" fmla="*/ 848578 w 2534621"/>
                      <a:gd name="connsiteY28" fmla="*/ 6727984 h 7892728"/>
                      <a:gd name="connsiteX29" fmla="*/ 1160521 w 2534621"/>
                      <a:gd name="connsiteY29" fmla="*/ 7673340 h 7892728"/>
                      <a:gd name="connsiteX30" fmla="*/ 1160521 w 2534621"/>
                      <a:gd name="connsiteY30" fmla="*/ 7892416 h 7892728"/>
                      <a:gd name="connsiteX31" fmla="*/ 608072 w 2534621"/>
                      <a:gd name="connsiteY31" fmla="*/ 7451885 h 7892728"/>
                      <a:gd name="connsiteX32" fmla="*/ 591710 w 2534621"/>
                      <a:gd name="connsiteY32" fmla="*/ 7654983 h 7892728"/>
                      <a:gd name="connsiteX33" fmla="*/ 560547 w 2534621"/>
                      <a:gd name="connsiteY33" fmla="*/ 7652005 h 7892728"/>
                      <a:gd name="connsiteX34" fmla="*/ 529491 w 2534621"/>
                      <a:gd name="connsiteY34" fmla="*/ 7185185 h 7892728"/>
                      <a:gd name="connsiteX35" fmla="*/ 560447 w 2534621"/>
                      <a:gd name="connsiteY35" fmla="*/ 6863715 h 7892728"/>
                      <a:gd name="connsiteX36" fmla="*/ 327084 w 2534621"/>
                      <a:gd name="connsiteY36" fmla="*/ 5573079 h 7892728"/>
                      <a:gd name="connsiteX37" fmla="*/ 265258 w 2534621"/>
                      <a:gd name="connsiteY37" fmla="*/ 5528010 h 7892728"/>
                      <a:gd name="connsiteX38" fmla="*/ 239585 w 2534621"/>
                      <a:gd name="connsiteY38" fmla="*/ 3479899 h 7892728"/>
                      <a:gd name="connsiteX39" fmla="*/ 212096 w 2534621"/>
                      <a:gd name="connsiteY39" fmla="*/ 3396938 h 7892728"/>
                      <a:gd name="connsiteX40" fmla="*/ 355368 w 2534621"/>
                      <a:gd name="connsiteY40" fmla="*/ 2454934 h 7892728"/>
                      <a:gd name="connsiteX41" fmla="*/ 12469 w 2534621"/>
                      <a:gd name="connsiteY41" fmla="*/ 1112067 h 7892728"/>
                      <a:gd name="connsiteX0" fmla="*/ 12469 w 2534621"/>
                      <a:gd name="connsiteY0" fmla="*/ 1112067 h 7892728"/>
                      <a:gd name="connsiteX1" fmla="*/ 236594 w 2534621"/>
                      <a:gd name="connsiteY1" fmla="*/ 867729 h 7892728"/>
                      <a:gd name="connsiteX2" fmla="*/ 165157 w 2534621"/>
                      <a:gd name="connsiteY2" fmla="*/ 865349 h 7892728"/>
                      <a:gd name="connsiteX3" fmla="*/ 286601 w 2534621"/>
                      <a:gd name="connsiteY3" fmla="*/ 760574 h 7892728"/>
                      <a:gd name="connsiteX4" fmla="*/ 281839 w 2534621"/>
                      <a:gd name="connsiteY4" fmla="*/ 603410 h 7892728"/>
                      <a:gd name="connsiteX5" fmla="*/ 238976 w 2534621"/>
                      <a:gd name="connsiteY5" fmla="*/ 510542 h 7892728"/>
                      <a:gd name="connsiteX6" fmla="*/ 303271 w 2534621"/>
                      <a:gd name="connsiteY6" fmla="*/ 446249 h 7892728"/>
                      <a:gd name="connsiteX7" fmla="*/ 329465 w 2534621"/>
                      <a:gd name="connsiteY7" fmla="*/ 277181 h 7892728"/>
                      <a:gd name="connsiteX8" fmla="*/ 288982 w 2534621"/>
                      <a:gd name="connsiteY8" fmla="*/ 281940 h 7892728"/>
                      <a:gd name="connsiteX9" fmla="*/ 524249 w 2534621"/>
                      <a:gd name="connsiteY9" fmla="*/ 0 h 7892728"/>
                      <a:gd name="connsiteX10" fmla="*/ 1055744 w 2534621"/>
                      <a:gd name="connsiteY10" fmla="*/ 398623 h 7892728"/>
                      <a:gd name="connsiteX11" fmla="*/ 2001779 w 2534621"/>
                      <a:gd name="connsiteY11" fmla="*/ 1121593 h 7892728"/>
                      <a:gd name="connsiteX12" fmla="*/ 2001779 w 2534621"/>
                      <a:gd name="connsiteY12" fmla="*/ 2523989 h 7892728"/>
                      <a:gd name="connsiteX13" fmla="*/ 1758213 w 2534621"/>
                      <a:gd name="connsiteY13" fmla="*/ 3592354 h 7892728"/>
                      <a:gd name="connsiteX14" fmla="*/ 2198746 w 2534621"/>
                      <a:gd name="connsiteY14" fmla="*/ 5406390 h 7892728"/>
                      <a:gd name="connsiteX15" fmla="*/ 2098734 w 2534621"/>
                      <a:gd name="connsiteY15" fmla="*/ 5437345 h 7892728"/>
                      <a:gd name="connsiteX16" fmla="*/ 2013589 w 2534621"/>
                      <a:gd name="connsiteY16" fmla="*/ 7142991 h 7892728"/>
                      <a:gd name="connsiteX17" fmla="*/ 2232084 w 2534621"/>
                      <a:gd name="connsiteY17" fmla="*/ 7530465 h 7892728"/>
                      <a:gd name="connsiteX18" fmla="*/ 2455921 w 2534621"/>
                      <a:gd name="connsiteY18" fmla="*/ 7613810 h 7892728"/>
                      <a:gd name="connsiteX19" fmla="*/ 2460684 w 2534621"/>
                      <a:gd name="connsiteY19" fmla="*/ 7778115 h 7892728"/>
                      <a:gd name="connsiteX20" fmla="*/ 2141597 w 2534621"/>
                      <a:gd name="connsiteY20" fmla="*/ 7778115 h 7892728"/>
                      <a:gd name="connsiteX21" fmla="*/ 1827272 w 2534621"/>
                      <a:gd name="connsiteY21" fmla="*/ 7547134 h 7892728"/>
                      <a:gd name="connsiteX22" fmla="*/ 1645707 w 2534621"/>
                      <a:gd name="connsiteY22" fmla="*/ 7742895 h 7892728"/>
                      <a:gd name="connsiteX23" fmla="*/ 1584747 w 2534621"/>
                      <a:gd name="connsiteY23" fmla="*/ 7742704 h 7892728"/>
                      <a:gd name="connsiteX24" fmla="*/ 1479609 w 2534621"/>
                      <a:gd name="connsiteY24" fmla="*/ 7399498 h 7892728"/>
                      <a:gd name="connsiteX25" fmla="*/ 1517708 w 2534621"/>
                      <a:gd name="connsiteY25" fmla="*/ 7156609 h 7892728"/>
                      <a:gd name="connsiteX26" fmla="*/ 1632009 w 2534621"/>
                      <a:gd name="connsiteY26" fmla="*/ 6797040 h 7892728"/>
                      <a:gd name="connsiteX27" fmla="*/ 1634518 w 2534621"/>
                      <a:gd name="connsiteY27" fmla="*/ 5499070 h 7892728"/>
                      <a:gd name="connsiteX28" fmla="*/ 823670 w 2534621"/>
                      <a:gd name="connsiteY28" fmla="*/ 5545788 h 7892728"/>
                      <a:gd name="connsiteX29" fmla="*/ 848578 w 2534621"/>
                      <a:gd name="connsiteY29" fmla="*/ 6727984 h 7892728"/>
                      <a:gd name="connsiteX30" fmla="*/ 1160521 w 2534621"/>
                      <a:gd name="connsiteY30" fmla="*/ 7673340 h 7892728"/>
                      <a:gd name="connsiteX31" fmla="*/ 1160521 w 2534621"/>
                      <a:gd name="connsiteY31" fmla="*/ 7892416 h 7892728"/>
                      <a:gd name="connsiteX32" fmla="*/ 608072 w 2534621"/>
                      <a:gd name="connsiteY32" fmla="*/ 7451885 h 7892728"/>
                      <a:gd name="connsiteX33" fmla="*/ 591710 w 2534621"/>
                      <a:gd name="connsiteY33" fmla="*/ 7654983 h 7892728"/>
                      <a:gd name="connsiteX34" fmla="*/ 560547 w 2534621"/>
                      <a:gd name="connsiteY34" fmla="*/ 7652005 h 7892728"/>
                      <a:gd name="connsiteX35" fmla="*/ 529491 w 2534621"/>
                      <a:gd name="connsiteY35" fmla="*/ 7185185 h 7892728"/>
                      <a:gd name="connsiteX36" fmla="*/ 560447 w 2534621"/>
                      <a:gd name="connsiteY36" fmla="*/ 6863715 h 7892728"/>
                      <a:gd name="connsiteX37" fmla="*/ 327084 w 2534621"/>
                      <a:gd name="connsiteY37" fmla="*/ 5573079 h 7892728"/>
                      <a:gd name="connsiteX38" fmla="*/ 265258 w 2534621"/>
                      <a:gd name="connsiteY38" fmla="*/ 5528010 h 7892728"/>
                      <a:gd name="connsiteX39" fmla="*/ 239585 w 2534621"/>
                      <a:gd name="connsiteY39" fmla="*/ 3479899 h 7892728"/>
                      <a:gd name="connsiteX40" fmla="*/ 212096 w 2534621"/>
                      <a:gd name="connsiteY40" fmla="*/ 3396938 h 7892728"/>
                      <a:gd name="connsiteX41" fmla="*/ 355368 w 2534621"/>
                      <a:gd name="connsiteY41" fmla="*/ 2454934 h 7892728"/>
                      <a:gd name="connsiteX42" fmla="*/ 12469 w 2534621"/>
                      <a:gd name="connsiteY42" fmla="*/ 1112067 h 7892728"/>
                      <a:gd name="connsiteX0" fmla="*/ 12469 w 2534621"/>
                      <a:gd name="connsiteY0" fmla="*/ 1475445 h 8256106"/>
                      <a:gd name="connsiteX1" fmla="*/ 236594 w 2534621"/>
                      <a:gd name="connsiteY1" fmla="*/ 1231107 h 8256106"/>
                      <a:gd name="connsiteX2" fmla="*/ 165157 w 2534621"/>
                      <a:gd name="connsiteY2" fmla="*/ 1228727 h 8256106"/>
                      <a:gd name="connsiteX3" fmla="*/ 286601 w 2534621"/>
                      <a:gd name="connsiteY3" fmla="*/ 1123952 h 8256106"/>
                      <a:gd name="connsiteX4" fmla="*/ 281839 w 2534621"/>
                      <a:gd name="connsiteY4" fmla="*/ 966788 h 8256106"/>
                      <a:gd name="connsiteX5" fmla="*/ 238976 w 2534621"/>
                      <a:gd name="connsiteY5" fmla="*/ 873920 h 8256106"/>
                      <a:gd name="connsiteX6" fmla="*/ 303271 w 2534621"/>
                      <a:gd name="connsiteY6" fmla="*/ 809627 h 8256106"/>
                      <a:gd name="connsiteX7" fmla="*/ 329465 w 2534621"/>
                      <a:gd name="connsiteY7" fmla="*/ 640559 h 8256106"/>
                      <a:gd name="connsiteX8" fmla="*/ 288982 w 2534621"/>
                      <a:gd name="connsiteY8" fmla="*/ 645318 h 8256106"/>
                      <a:gd name="connsiteX9" fmla="*/ 524249 w 2534621"/>
                      <a:gd name="connsiteY9" fmla="*/ 363378 h 8256106"/>
                      <a:gd name="connsiteX10" fmla="*/ 1084319 w 2534621"/>
                      <a:gd name="connsiteY10" fmla="*/ 0 h 8256106"/>
                      <a:gd name="connsiteX11" fmla="*/ 2001779 w 2534621"/>
                      <a:gd name="connsiteY11" fmla="*/ 1484971 h 8256106"/>
                      <a:gd name="connsiteX12" fmla="*/ 2001779 w 2534621"/>
                      <a:gd name="connsiteY12" fmla="*/ 2887367 h 8256106"/>
                      <a:gd name="connsiteX13" fmla="*/ 1758213 w 2534621"/>
                      <a:gd name="connsiteY13" fmla="*/ 3955732 h 8256106"/>
                      <a:gd name="connsiteX14" fmla="*/ 2198746 w 2534621"/>
                      <a:gd name="connsiteY14" fmla="*/ 5769768 h 8256106"/>
                      <a:gd name="connsiteX15" fmla="*/ 2098734 w 2534621"/>
                      <a:gd name="connsiteY15" fmla="*/ 5800723 h 8256106"/>
                      <a:gd name="connsiteX16" fmla="*/ 2013589 w 2534621"/>
                      <a:gd name="connsiteY16" fmla="*/ 7506369 h 8256106"/>
                      <a:gd name="connsiteX17" fmla="*/ 2232084 w 2534621"/>
                      <a:gd name="connsiteY17" fmla="*/ 7893843 h 8256106"/>
                      <a:gd name="connsiteX18" fmla="*/ 2455921 w 2534621"/>
                      <a:gd name="connsiteY18" fmla="*/ 7977188 h 8256106"/>
                      <a:gd name="connsiteX19" fmla="*/ 2460684 w 2534621"/>
                      <a:gd name="connsiteY19" fmla="*/ 8141493 h 8256106"/>
                      <a:gd name="connsiteX20" fmla="*/ 2141597 w 2534621"/>
                      <a:gd name="connsiteY20" fmla="*/ 8141493 h 8256106"/>
                      <a:gd name="connsiteX21" fmla="*/ 1827272 w 2534621"/>
                      <a:gd name="connsiteY21" fmla="*/ 7910512 h 8256106"/>
                      <a:gd name="connsiteX22" fmla="*/ 1645707 w 2534621"/>
                      <a:gd name="connsiteY22" fmla="*/ 8106273 h 8256106"/>
                      <a:gd name="connsiteX23" fmla="*/ 1584747 w 2534621"/>
                      <a:gd name="connsiteY23" fmla="*/ 8106082 h 8256106"/>
                      <a:gd name="connsiteX24" fmla="*/ 1479609 w 2534621"/>
                      <a:gd name="connsiteY24" fmla="*/ 7762876 h 8256106"/>
                      <a:gd name="connsiteX25" fmla="*/ 1517708 w 2534621"/>
                      <a:gd name="connsiteY25" fmla="*/ 7519987 h 8256106"/>
                      <a:gd name="connsiteX26" fmla="*/ 1632009 w 2534621"/>
                      <a:gd name="connsiteY26" fmla="*/ 7160418 h 8256106"/>
                      <a:gd name="connsiteX27" fmla="*/ 1634518 w 2534621"/>
                      <a:gd name="connsiteY27" fmla="*/ 5862448 h 8256106"/>
                      <a:gd name="connsiteX28" fmla="*/ 823670 w 2534621"/>
                      <a:gd name="connsiteY28" fmla="*/ 5909166 h 8256106"/>
                      <a:gd name="connsiteX29" fmla="*/ 848578 w 2534621"/>
                      <a:gd name="connsiteY29" fmla="*/ 7091362 h 8256106"/>
                      <a:gd name="connsiteX30" fmla="*/ 1160521 w 2534621"/>
                      <a:gd name="connsiteY30" fmla="*/ 8036718 h 8256106"/>
                      <a:gd name="connsiteX31" fmla="*/ 1160521 w 2534621"/>
                      <a:gd name="connsiteY31" fmla="*/ 8255794 h 8256106"/>
                      <a:gd name="connsiteX32" fmla="*/ 608072 w 2534621"/>
                      <a:gd name="connsiteY32" fmla="*/ 7815263 h 8256106"/>
                      <a:gd name="connsiteX33" fmla="*/ 591710 w 2534621"/>
                      <a:gd name="connsiteY33" fmla="*/ 8018361 h 8256106"/>
                      <a:gd name="connsiteX34" fmla="*/ 560547 w 2534621"/>
                      <a:gd name="connsiteY34" fmla="*/ 8015383 h 8256106"/>
                      <a:gd name="connsiteX35" fmla="*/ 529491 w 2534621"/>
                      <a:gd name="connsiteY35" fmla="*/ 7548563 h 8256106"/>
                      <a:gd name="connsiteX36" fmla="*/ 560447 w 2534621"/>
                      <a:gd name="connsiteY36" fmla="*/ 7227093 h 8256106"/>
                      <a:gd name="connsiteX37" fmla="*/ 327084 w 2534621"/>
                      <a:gd name="connsiteY37" fmla="*/ 5936457 h 8256106"/>
                      <a:gd name="connsiteX38" fmla="*/ 265258 w 2534621"/>
                      <a:gd name="connsiteY38" fmla="*/ 5891388 h 8256106"/>
                      <a:gd name="connsiteX39" fmla="*/ 239585 w 2534621"/>
                      <a:gd name="connsiteY39" fmla="*/ 3843277 h 8256106"/>
                      <a:gd name="connsiteX40" fmla="*/ 212096 w 2534621"/>
                      <a:gd name="connsiteY40" fmla="*/ 3760316 h 8256106"/>
                      <a:gd name="connsiteX41" fmla="*/ 355368 w 2534621"/>
                      <a:gd name="connsiteY41" fmla="*/ 2818312 h 8256106"/>
                      <a:gd name="connsiteX42" fmla="*/ 12469 w 2534621"/>
                      <a:gd name="connsiteY42" fmla="*/ 1475445 h 8256106"/>
                      <a:gd name="connsiteX0" fmla="*/ 12469 w 2534621"/>
                      <a:gd name="connsiteY0" fmla="*/ 1496393 h 8277054"/>
                      <a:gd name="connsiteX1" fmla="*/ 236594 w 2534621"/>
                      <a:gd name="connsiteY1" fmla="*/ 1252055 h 8277054"/>
                      <a:gd name="connsiteX2" fmla="*/ 165157 w 2534621"/>
                      <a:gd name="connsiteY2" fmla="*/ 1249675 h 8277054"/>
                      <a:gd name="connsiteX3" fmla="*/ 286601 w 2534621"/>
                      <a:gd name="connsiteY3" fmla="*/ 1144900 h 8277054"/>
                      <a:gd name="connsiteX4" fmla="*/ 281839 w 2534621"/>
                      <a:gd name="connsiteY4" fmla="*/ 987736 h 8277054"/>
                      <a:gd name="connsiteX5" fmla="*/ 238976 w 2534621"/>
                      <a:gd name="connsiteY5" fmla="*/ 894868 h 8277054"/>
                      <a:gd name="connsiteX6" fmla="*/ 303271 w 2534621"/>
                      <a:gd name="connsiteY6" fmla="*/ 830575 h 8277054"/>
                      <a:gd name="connsiteX7" fmla="*/ 329465 w 2534621"/>
                      <a:gd name="connsiteY7" fmla="*/ 661507 h 8277054"/>
                      <a:gd name="connsiteX8" fmla="*/ 288982 w 2534621"/>
                      <a:gd name="connsiteY8" fmla="*/ 666266 h 8277054"/>
                      <a:gd name="connsiteX9" fmla="*/ 524249 w 2534621"/>
                      <a:gd name="connsiteY9" fmla="*/ 384326 h 8277054"/>
                      <a:gd name="connsiteX10" fmla="*/ 1084319 w 2534621"/>
                      <a:gd name="connsiteY10" fmla="*/ 20948 h 8277054"/>
                      <a:gd name="connsiteX11" fmla="*/ 2001779 w 2534621"/>
                      <a:gd name="connsiteY11" fmla="*/ 1505919 h 8277054"/>
                      <a:gd name="connsiteX12" fmla="*/ 2001779 w 2534621"/>
                      <a:gd name="connsiteY12" fmla="*/ 2908315 h 8277054"/>
                      <a:gd name="connsiteX13" fmla="*/ 1758213 w 2534621"/>
                      <a:gd name="connsiteY13" fmla="*/ 3976680 h 8277054"/>
                      <a:gd name="connsiteX14" fmla="*/ 2198746 w 2534621"/>
                      <a:gd name="connsiteY14" fmla="*/ 5790716 h 8277054"/>
                      <a:gd name="connsiteX15" fmla="*/ 2098734 w 2534621"/>
                      <a:gd name="connsiteY15" fmla="*/ 5821671 h 8277054"/>
                      <a:gd name="connsiteX16" fmla="*/ 2013589 w 2534621"/>
                      <a:gd name="connsiteY16" fmla="*/ 7527317 h 8277054"/>
                      <a:gd name="connsiteX17" fmla="*/ 2232084 w 2534621"/>
                      <a:gd name="connsiteY17" fmla="*/ 7914791 h 8277054"/>
                      <a:gd name="connsiteX18" fmla="*/ 2455921 w 2534621"/>
                      <a:gd name="connsiteY18" fmla="*/ 7998136 h 8277054"/>
                      <a:gd name="connsiteX19" fmla="*/ 2460684 w 2534621"/>
                      <a:gd name="connsiteY19" fmla="*/ 8162441 h 8277054"/>
                      <a:gd name="connsiteX20" fmla="*/ 2141597 w 2534621"/>
                      <a:gd name="connsiteY20" fmla="*/ 8162441 h 8277054"/>
                      <a:gd name="connsiteX21" fmla="*/ 1827272 w 2534621"/>
                      <a:gd name="connsiteY21" fmla="*/ 7931460 h 8277054"/>
                      <a:gd name="connsiteX22" fmla="*/ 1645707 w 2534621"/>
                      <a:gd name="connsiteY22" fmla="*/ 8127221 h 8277054"/>
                      <a:gd name="connsiteX23" fmla="*/ 1584747 w 2534621"/>
                      <a:gd name="connsiteY23" fmla="*/ 8127030 h 8277054"/>
                      <a:gd name="connsiteX24" fmla="*/ 1479609 w 2534621"/>
                      <a:gd name="connsiteY24" fmla="*/ 7783824 h 8277054"/>
                      <a:gd name="connsiteX25" fmla="*/ 1517708 w 2534621"/>
                      <a:gd name="connsiteY25" fmla="*/ 7540935 h 8277054"/>
                      <a:gd name="connsiteX26" fmla="*/ 1632009 w 2534621"/>
                      <a:gd name="connsiteY26" fmla="*/ 7181366 h 8277054"/>
                      <a:gd name="connsiteX27" fmla="*/ 1634518 w 2534621"/>
                      <a:gd name="connsiteY27" fmla="*/ 5883396 h 8277054"/>
                      <a:gd name="connsiteX28" fmla="*/ 823670 w 2534621"/>
                      <a:gd name="connsiteY28" fmla="*/ 5930114 h 8277054"/>
                      <a:gd name="connsiteX29" fmla="*/ 848578 w 2534621"/>
                      <a:gd name="connsiteY29" fmla="*/ 7112310 h 8277054"/>
                      <a:gd name="connsiteX30" fmla="*/ 1160521 w 2534621"/>
                      <a:gd name="connsiteY30" fmla="*/ 8057666 h 8277054"/>
                      <a:gd name="connsiteX31" fmla="*/ 1160521 w 2534621"/>
                      <a:gd name="connsiteY31" fmla="*/ 8276742 h 8277054"/>
                      <a:gd name="connsiteX32" fmla="*/ 608072 w 2534621"/>
                      <a:gd name="connsiteY32" fmla="*/ 7836211 h 8277054"/>
                      <a:gd name="connsiteX33" fmla="*/ 591710 w 2534621"/>
                      <a:gd name="connsiteY33" fmla="*/ 8039309 h 8277054"/>
                      <a:gd name="connsiteX34" fmla="*/ 560547 w 2534621"/>
                      <a:gd name="connsiteY34" fmla="*/ 8036331 h 8277054"/>
                      <a:gd name="connsiteX35" fmla="*/ 529491 w 2534621"/>
                      <a:gd name="connsiteY35" fmla="*/ 7569511 h 8277054"/>
                      <a:gd name="connsiteX36" fmla="*/ 560447 w 2534621"/>
                      <a:gd name="connsiteY36" fmla="*/ 7248041 h 8277054"/>
                      <a:gd name="connsiteX37" fmla="*/ 327084 w 2534621"/>
                      <a:gd name="connsiteY37" fmla="*/ 5957405 h 8277054"/>
                      <a:gd name="connsiteX38" fmla="*/ 265258 w 2534621"/>
                      <a:gd name="connsiteY38" fmla="*/ 5912336 h 8277054"/>
                      <a:gd name="connsiteX39" fmla="*/ 239585 w 2534621"/>
                      <a:gd name="connsiteY39" fmla="*/ 3864225 h 8277054"/>
                      <a:gd name="connsiteX40" fmla="*/ 212096 w 2534621"/>
                      <a:gd name="connsiteY40" fmla="*/ 3781264 h 8277054"/>
                      <a:gd name="connsiteX41" fmla="*/ 355368 w 2534621"/>
                      <a:gd name="connsiteY41" fmla="*/ 2839260 h 8277054"/>
                      <a:gd name="connsiteX42" fmla="*/ 12469 w 2534621"/>
                      <a:gd name="connsiteY42" fmla="*/ 1496393 h 8277054"/>
                      <a:gd name="connsiteX0" fmla="*/ 12469 w 2534621"/>
                      <a:gd name="connsiteY0" fmla="*/ 1497175 h 8277836"/>
                      <a:gd name="connsiteX1" fmla="*/ 236594 w 2534621"/>
                      <a:gd name="connsiteY1" fmla="*/ 1252837 h 8277836"/>
                      <a:gd name="connsiteX2" fmla="*/ 165157 w 2534621"/>
                      <a:gd name="connsiteY2" fmla="*/ 1250457 h 8277836"/>
                      <a:gd name="connsiteX3" fmla="*/ 286601 w 2534621"/>
                      <a:gd name="connsiteY3" fmla="*/ 1145682 h 8277836"/>
                      <a:gd name="connsiteX4" fmla="*/ 281839 w 2534621"/>
                      <a:gd name="connsiteY4" fmla="*/ 988518 h 8277836"/>
                      <a:gd name="connsiteX5" fmla="*/ 238976 w 2534621"/>
                      <a:gd name="connsiteY5" fmla="*/ 895650 h 8277836"/>
                      <a:gd name="connsiteX6" fmla="*/ 303271 w 2534621"/>
                      <a:gd name="connsiteY6" fmla="*/ 831357 h 8277836"/>
                      <a:gd name="connsiteX7" fmla="*/ 329465 w 2534621"/>
                      <a:gd name="connsiteY7" fmla="*/ 662289 h 8277836"/>
                      <a:gd name="connsiteX8" fmla="*/ 288982 w 2534621"/>
                      <a:gd name="connsiteY8" fmla="*/ 667048 h 8277836"/>
                      <a:gd name="connsiteX9" fmla="*/ 524249 w 2534621"/>
                      <a:gd name="connsiteY9" fmla="*/ 385108 h 8277836"/>
                      <a:gd name="connsiteX10" fmla="*/ 1084319 w 2534621"/>
                      <a:gd name="connsiteY10" fmla="*/ 21730 h 8277836"/>
                      <a:gd name="connsiteX11" fmla="*/ 2001779 w 2534621"/>
                      <a:gd name="connsiteY11" fmla="*/ 1506701 h 8277836"/>
                      <a:gd name="connsiteX12" fmla="*/ 2001779 w 2534621"/>
                      <a:gd name="connsiteY12" fmla="*/ 2909097 h 8277836"/>
                      <a:gd name="connsiteX13" fmla="*/ 1758213 w 2534621"/>
                      <a:gd name="connsiteY13" fmla="*/ 3977462 h 8277836"/>
                      <a:gd name="connsiteX14" fmla="*/ 2198746 w 2534621"/>
                      <a:gd name="connsiteY14" fmla="*/ 5791498 h 8277836"/>
                      <a:gd name="connsiteX15" fmla="*/ 2098734 w 2534621"/>
                      <a:gd name="connsiteY15" fmla="*/ 5822453 h 8277836"/>
                      <a:gd name="connsiteX16" fmla="*/ 2013589 w 2534621"/>
                      <a:gd name="connsiteY16" fmla="*/ 7528099 h 8277836"/>
                      <a:gd name="connsiteX17" fmla="*/ 2232084 w 2534621"/>
                      <a:gd name="connsiteY17" fmla="*/ 7915573 h 8277836"/>
                      <a:gd name="connsiteX18" fmla="*/ 2455921 w 2534621"/>
                      <a:gd name="connsiteY18" fmla="*/ 7998918 h 8277836"/>
                      <a:gd name="connsiteX19" fmla="*/ 2460684 w 2534621"/>
                      <a:gd name="connsiteY19" fmla="*/ 8163223 h 8277836"/>
                      <a:gd name="connsiteX20" fmla="*/ 2141597 w 2534621"/>
                      <a:gd name="connsiteY20" fmla="*/ 8163223 h 8277836"/>
                      <a:gd name="connsiteX21" fmla="*/ 1827272 w 2534621"/>
                      <a:gd name="connsiteY21" fmla="*/ 7932242 h 8277836"/>
                      <a:gd name="connsiteX22" fmla="*/ 1645707 w 2534621"/>
                      <a:gd name="connsiteY22" fmla="*/ 8128003 h 8277836"/>
                      <a:gd name="connsiteX23" fmla="*/ 1584747 w 2534621"/>
                      <a:gd name="connsiteY23" fmla="*/ 8127812 h 8277836"/>
                      <a:gd name="connsiteX24" fmla="*/ 1479609 w 2534621"/>
                      <a:gd name="connsiteY24" fmla="*/ 7784606 h 8277836"/>
                      <a:gd name="connsiteX25" fmla="*/ 1517708 w 2534621"/>
                      <a:gd name="connsiteY25" fmla="*/ 7541717 h 8277836"/>
                      <a:gd name="connsiteX26" fmla="*/ 1632009 w 2534621"/>
                      <a:gd name="connsiteY26" fmla="*/ 7182148 h 8277836"/>
                      <a:gd name="connsiteX27" fmla="*/ 1634518 w 2534621"/>
                      <a:gd name="connsiteY27" fmla="*/ 5884178 h 8277836"/>
                      <a:gd name="connsiteX28" fmla="*/ 823670 w 2534621"/>
                      <a:gd name="connsiteY28" fmla="*/ 5930896 h 8277836"/>
                      <a:gd name="connsiteX29" fmla="*/ 848578 w 2534621"/>
                      <a:gd name="connsiteY29" fmla="*/ 7113092 h 8277836"/>
                      <a:gd name="connsiteX30" fmla="*/ 1160521 w 2534621"/>
                      <a:gd name="connsiteY30" fmla="*/ 8058448 h 8277836"/>
                      <a:gd name="connsiteX31" fmla="*/ 1160521 w 2534621"/>
                      <a:gd name="connsiteY31" fmla="*/ 8277524 h 8277836"/>
                      <a:gd name="connsiteX32" fmla="*/ 608072 w 2534621"/>
                      <a:gd name="connsiteY32" fmla="*/ 7836993 h 8277836"/>
                      <a:gd name="connsiteX33" fmla="*/ 591710 w 2534621"/>
                      <a:gd name="connsiteY33" fmla="*/ 8040091 h 8277836"/>
                      <a:gd name="connsiteX34" fmla="*/ 560547 w 2534621"/>
                      <a:gd name="connsiteY34" fmla="*/ 8037113 h 8277836"/>
                      <a:gd name="connsiteX35" fmla="*/ 529491 w 2534621"/>
                      <a:gd name="connsiteY35" fmla="*/ 7570293 h 8277836"/>
                      <a:gd name="connsiteX36" fmla="*/ 560447 w 2534621"/>
                      <a:gd name="connsiteY36" fmla="*/ 7248823 h 8277836"/>
                      <a:gd name="connsiteX37" fmla="*/ 327084 w 2534621"/>
                      <a:gd name="connsiteY37" fmla="*/ 5958187 h 8277836"/>
                      <a:gd name="connsiteX38" fmla="*/ 265258 w 2534621"/>
                      <a:gd name="connsiteY38" fmla="*/ 5913118 h 8277836"/>
                      <a:gd name="connsiteX39" fmla="*/ 239585 w 2534621"/>
                      <a:gd name="connsiteY39" fmla="*/ 3865007 h 8277836"/>
                      <a:gd name="connsiteX40" fmla="*/ 212096 w 2534621"/>
                      <a:gd name="connsiteY40" fmla="*/ 3782046 h 8277836"/>
                      <a:gd name="connsiteX41" fmla="*/ 355368 w 2534621"/>
                      <a:gd name="connsiteY41" fmla="*/ 2840042 h 8277836"/>
                      <a:gd name="connsiteX42" fmla="*/ 12469 w 2534621"/>
                      <a:gd name="connsiteY42" fmla="*/ 1497175 h 8277836"/>
                      <a:gd name="connsiteX0" fmla="*/ 12469 w 2534621"/>
                      <a:gd name="connsiteY0" fmla="*/ 1500163 h 8280824"/>
                      <a:gd name="connsiteX1" fmla="*/ 236594 w 2534621"/>
                      <a:gd name="connsiteY1" fmla="*/ 1255825 h 8280824"/>
                      <a:gd name="connsiteX2" fmla="*/ 165157 w 2534621"/>
                      <a:gd name="connsiteY2" fmla="*/ 1253445 h 8280824"/>
                      <a:gd name="connsiteX3" fmla="*/ 286601 w 2534621"/>
                      <a:gd name="connsiteY3" fmla="*/ 1148670 h 8280824"/>
                      <a:gd name="connsiteX4" fmla="*/ 281839 w 2534621"/>
                      <a:gd name="connsiteY4" fmla="*/ 991506 h 8280824"/>
                      <a:gd name="connsiteX5" fmla="*/ 238976 w 2534621"/>
                      <a:gd name="connsiteY5" fmla="*/ 898638 h 8280824"/>
                      <a:gd name="connsiteX6" fmla="*/ 303271 w 2534621"/>
                      <a:gd name="connsiteY6" fmla="*/ 834345 h 8280824"/>
                      <a:gd name="connsiteX7" fmla="*/ 329465 w 2534621"/>
                      <a:gd name="connsiteY7" fmla="*/ 665277 h 8280824"/>
                      <a:gd name="connsiteX8" fmla="*/ 288982 w 2534621"/>
                      <a:gd name="connsiteY8" fmla="*/ 670036 h 8280824"/>
                      <a:gd name="connsiteX9" fmla="*/ 524249 w 2534621"/>
                      <a:gd name="connsiteY9" fmla="*/ 388096 h 8280824"/>
                      <a:gd name="connsiteX10" fmla="*/ 1084319 w 2534621"/>
                      <a:gd name="connsiteY10" fmla="*/ 24718 h 8280824"/>
                      <a:gd name="connsiteX11" fmla="*/ 2001779 w 2534621"/>
                      <a:gd name="connsiteY11" fmla="*/ 1509689 h 8280824"/>
                      <a:gd name="connsiteX12" fmla="*/ 2001779 w 2534621"/>
                      <a:gd name="connsiteY12" fmla="*/ 2912085 h 8280824"/>
                      <a:gd name="connsiteX13" fmla="*/ 1758213 w 2534621"/>
                      <a:gd name="connsiteY13" fmla="*/ 3980450 h 8280824"/>
                      <a:gd name="connsiteX14" fmla="*/ 2198746 w 2534621"/>
                      <a:gd name="connsiteY14" fmla="*/ 5794486 h 8280824"/>
                      <a:gd name="connsiteX15" fmla="*/ 2098734 w 2534621"/>
                      <a:gd name="connsiteY15" fmla="*/ 5825441 h 8280824"/>
                      <a:gd name="connsiteX16" fmla="*/ 2013589 w 2534621"/>
                      <a:gd name="connsiteY16" fmla="*/ 7531087 h 8280824"/>
                      <a:gd name="connsiteX17" fmla="*/ 2232084 w 2534621"/>
                      <a:gd name="connsiteY17" fmla="*/ 7918561 h 8280824"/>
                      <a:gd name="connsiteX18" fmla="*/ 2455921 w 2534621"/>
                      <a:gd name="connsiteY18" fmla="*/ 8001906 h 8280824"/>
                      <a:gd name="connsiteX19" fmla="*/ 2460684 w 2534621"/>
                      <a:gd name="connsiteY19" fmla="*/ 8166211 h 8280824"/>
                      <a:gd name="connsiteX20" fmla="*/ 2141597 w 2534621"/>
                      <a:gd name="connsiteY20" fmla="*/ 8166211 h 8280824"/>
                      <a:gd name="connsiteX21" fmla="*/ 1827272 w 2534621"/>
                      <a:gd name="connsiteY21" fmla="*/ 7935230 h 8280824"/>
                      <a:gd name="connsiteX22" fmla="*/ 1645707 w 2534621"/>
                      <a:gd name="connsiteY22" fmla="*/ 8130991 h 8280824"/>
                      <a:gd name="connsiteX23" fmla="*/ 1584747 w 2534621"/>
                      <a:gd name="connsiteY23" fmla="*/ 8130800 h 8280824"/>
                      <a:gd name="connsiteX24" fmla="*/ 1479609 w 2534621"/>
                      <a:gd name="connsiteY24" fmla="*/ 7787594 h 8280824"/>
                      <a:gd name="connsiteX25" fmla="*/ 1517708 w 2534621"/>
                      <a:gd name="connsiteY25" fmla="*/ 7544705 h 8280824"/>
                      <a:gd name="connsiteX26" fmla="*/ 1632009 w 2534621"/>
                      <a:gd name="connsiteY26" fmla="*/ 7185136 h 8280824"/>
                      <a:gd name="connsiteX27" fmla="*/ 1634518 w 2534621"/>
                      <a:gd name="connsiteY27" fmla="*/ 5887166 h 8280824"/>
                      <a:gd name="connsiteX28" fmla="*/ 823670 w 2534621"/>
                      <a:gd name="connsiteY28" fmla="*/ 5933884 h 8280824"/>
                      <a:gd name="connsiteX29" fmla="*/ 848578 w 2534621"/>
                      <a:gd name="connsiteY29" fmla="*/ 7116080 h 8280824"/>
                      <a:gd name="connsiteX30" fmla="*/ 1160521 w 2534621"/>
                      <a:gd name="connsiteY30" fmla="*/ 8061436 h 8280824"/>
                      <a:gd name="connsiteX31" fmla="*/ 1160521 w 2534621"/>
                      <a:gd name="connsiteY31" fmla="*/ 8280512 h 8280824"/>
                      <a:gd name="connsiteX32" fmla="*/ 608072 w 2534621"/>
                      <a:gd name="connsiteY32" fmla="*/ 7839981 h 8280824"/>
                      <a:gd name="connsiteX33" fmla="*/ 591710 w 2534621"/>
                      <a:gd name="connsiteY33" fmla="*/ 8043079 h 8280824"/>
                      <a:gd name="connsiteX34" fmla="*/ 560547 w 2534621"/>
                      <a:gd name="connsiteY34" fmla="*/ 8040101 h 8280824"/>
                      <a:gd name="connsiteX35" fmla="*/ 529491 w 2534621"/>
                      <a:gd name="connsiteY35" fmla="*/ 7573281 h 8280824"/>
                      <a:gd name="connsiteX36" fmla="*/ 560447 w 2534621"/>
                      <a:gd name="connsiteY36" fmla="*/ 7251811 h 8280824"/>
                      <a:gd name="connsiteX37" fmla="*/ 327084 w 2534621"/>
                      <a:gd name="connsiteY37" fmla="*/ 5961175 h 8280824"/>
                      <a:gd name="connsiteX38" fmla="*/ 265258 w 2534621"/>
                      <a:gd name="connsiteY38" fmla="*/ 5916106 h 8280824"/>
                      <a:gd name="connsiteX39" fmla="*/ 239585 w 2534621"/>
                      <a:gd name="connsiteY39" fmla="*/ 3867995 h 8280824"/>
                      <a:gd name="connsiteX40" fmla="*/ 212096 w 2534621"/>
                      <a:gd name="connsiteY40" fmla="*/ 3785034 h 8280824"/>
                      <a:gd name="connsiteX41" fmla="*/ 355368 w 2534621"/>
                      <a:gd name="connsiteY41" fmla="*/ 2843030 h 8280824"/>
                      <a:gd name="connsiteX42" fmla="*/ 12469 w 2534621"/>
                      <a:gd name="connsiteY42" fmla="*/ 1500163 h 8280824"/>
                      <a:gd name="connsiteX0" fmla="*/ 12469 w 2534621"/>
                      <a:gd name="connsiteY0" fmla="*/ 1504620 h 8285281"/>
                      <a:gd name="connsiteX1" fmla="*/ 236594 w 2534621"/>
                      <a:gd name="connsiteY1" fmla="*/ 1260282 h 8285281"/>
                      <a:gd name="connsiteX2" fmla="*/ 165157 w 2534621"/>
                      <a:gd name="connsiteY2" fmla="*/ 1257902 h 8285281"/>
                      <a:gd name="connsiteX3" fmla="*/ 286601 w 2534621"/>
                      <a:gd name="connsiteY3" fmla="*/ 1153127 h 8285281"/>
                      <a:gd name="connsiteX4" fmla="*/ 281839 w 2534621"/>
                      <a:gd name="connsiteY4" fmla="*/ 995963 h 8285281"/>
                      <a:gd name="connsiteX5" fmla="*/ 238976 w 2534621"/>
                      <a:gd name="connsiteY5" fmla="*/ 903095 h 8285281"/>
                      <a:gd name="connsiteX6" fmla="*/ 303271 w 2534621"/>
                      <a:gd name="connsiteY6" fmla="*/ 838802 h 8285281"/>
                      <a:gd name="connsiteX7" fmla="*/ 329465 w 2534621"/>
                      <a:gd name="connsiteY7" fmla="*/ 669734 h 8285281"/>
                      <a:gd name="connsiteX8" fmla="*/ 288982 w 2534621"/>
                      <a:gd name="connsiteY8" fmla="*/ 674493 h 8285281"/>
                      <a:gd name="connsiteX9" fmla="*/ 524249 w 2534621"/>
                      <a:gd name="connsiteY9" fmla="*/ 392553 h 8285281"/>
                      <a:gd name="connsiteX10" fmla="*/ 1084319 w 2534621"/>
                      <a:gd name="connsiteY10" fmla="*/ 24412 h 8285281"/>
                      <a:gd name="connsiteX11" fmla="*/ 2001779 w 2534621"/>
                      <a:gd name="connsiteY11" fmla="*/ 1514146 h 8285281"/>
                      <a:gd name="connsiteX12" fmla="*/ 2001779 w 2534621"/>
                      <a:gd name="connsiteY12" fmla="*/ 2916542 h 8285281"/>
                      <a:gd name="connsiteX13" fmla="*/ 1758213 w 2534621"/>
                      <a:gd name="connsiteY13" fmla="*/ 3984907 h 8285281"/>
                      <a:gd name="connsiteX14" fmla="*/ 2198746 w 2534621"/>
                      <a:gd name="connsiteY14" fmla="*/ 5798943 h 8285281"/>
                      <a:gd name="connsiteX15" fmla="*/ 2098734 w 2534621"/>
                      <a:gd name="connsiteY15" fmla="*/ 5829898 h 8285281"/>
                      <a:gd name="connsiteX16" fmla="*/ 2013589 w 2534621"/>
                      <a:gd name="connsiteY16" fmla="*/ 7535544 h 8285281"/>
                      <a:gd name="connsiteX17" fmla="*/ 2232084 w 2534621"/>
                      <a:gd name="connsiteY17" fmla="*/ 7923018 h 8285281"/>
                      <a:gd name="connsiteX18" fmla="*/ 2455921 w 2534621"/>
                      <a:gd name="connsiteY18" fmla="*/ 8006363 h 8285281"/>
                      <a:gd name="connsiteX19" fmla="*/ 2460684 w 2534621"/>
                      <a:gd name="connsiteY19" fmla="*/ 8170668 h 8285281"/>
                      <a:gd name="connsiteX20" fmla="*/ 2141597 w 2534621"/>
                      <a:gd name="connsiteY20" fmla="*/ 8170668 h 8285281"/>
                      <a:gd name="connsiteX21" fmla="*/ 1827272 w 2534621"/>
                      <a:gd name="connsiteY21" fmla="*/ 7939687 h 8285281"/>
                      <a:gd name="connsiteX22" fmla="*/ 1645707 w 2534621"/>
                      <a:gd name="connsiteY22" fmla="*/ 8135448 h 8285281"/>
                      <a:gd name="connsiteX23" fmla="*/ 1584747 w 2534621"/>
                      <a:gd name="connsiteY23" fmla="*/ 8135257 h 8285281"/>
                      <a:gd name="connsiteX24" fmla="*/ 1479609 w 2534621"/>
                      <a:gd name="connsiteY24" fmla="*/ 7792051 h 8285281"/>
                      <a:gd name="connsiteX25" fmla="*/ 1517708 w 2534621"/>
                      <a:gd name="connsiteY25" fmla="*/ 7549162 h 8285281"/>
                      <a:gd name="connsiteX26" fmla="*/ 1632009 w 2534621"/>
                      <a:gd name="connsiteY26" fmla="*/ 7189593 h 8285281"/>
                      <a:gd name="connsiteX27" fmla="*/ 1634518 w 2534621"/>
                      <a:gd name="connsiteY27" fmla="*/ 5891623 h 8285281"/>
                      <a:gd name="connsiteX28" fmla="*/ 823670 w 2534621"/>
                      <a:gd name="connsiteY28" fmla="*/ 5938341 h 8285281"/>
                      <a:gd name="connsiteX29" fmla="*/ 848578 w 2534621"/>
                      <a:gd name="connsiteY29" fmla="*/ 7120537 h 8285281"/>
                      <a:gd name="connsiteX30" fmla="*/ 1160521 w 2534621"/>
                      <a:gd name="connsiteY30" fmla="*/ 8065893 h 8285281"/>
                      <a:gd name="connsiteX31" fmla="*/ 1160521 w 2534621"/>
                      <a:gd name="connsiteY31" fmla="*/ 8284969 h 8285281"/>
                      <a:gd name="connsiteX32" fmla="*/ 608072 w 2534621"/>
                      <a:gd name="connsiteY32" fmla="*/ 7844438 h 8285281"/>
                      <a:gd name="connsiteX33" fmla="*/ 591710 w 2534621"/>
                      <a:gd name="connsiteY33" fmla="*/ 8047536 h 8285281"/>
                      <a:gd name="connsiteX34" fmla="*/ 560547 w 2534621"/>
                      <a:gd name="connsiteY34" fmla="*/ 8044558 h 8285281"/>
                      <a:gd name="connsiteX35" fmla="*/ 529491 w 2534621"/>
                      <a:gd name="connsiteY35" fmla="*/ 7577738 h 8285281"/>
                      <a:gd name="connsiteX36" fmla="*/ 560447 w 2534621"/>
                      <a:gd name="connsiteY36" fmla="*/ 7256268 h 8285281"/>
                      <a:gd name="connsiteX37" fmla="*/ 327084 w 2534621"/>
                      <a:gd name="connsiteY37" fmla="*/ 5965632 h 8285281"/>
                      <a:gd name="connsiteX38" fmla="*/ 265258 w 2534621"/>
                      <a:gd name="connsiteY38" fmla="*/ 5920563 h 8285281"/>
                      <a:gd name="connsiteX39" fmla="*/ 239585 w 2534621"/>
                      <a:gd name="connsiteY39" fmla="*/ 3872452 h 8285281"/>
                      <a:gd name="connsiteX40" fmla="*/ 212096 w 2534621"/>
                      <a:gd name="connsiteY40" fmla="*/ 3789491 h 8285281"/>
                      <a:gd name="connsiteX41" fmla="*/ 355368 w 2534621"/>
                      <a:gd name="connsiteY41" fmla="*/ 2847487 h 8285281"/>
                      <a:gd name="connsiteX42" fmla="*/ 12469 w 2534621"/>
                      <a:gd name="connsiteY42" fmla="*/ 1504620 h 8285281"/>
                      <a:gd name="connsiteX0" fmla="*/ 12469 w 2534621"/>
                      <a:gd name="connsiteY0" fmla="*/ 1495648 h 8276309"/>
                      <a:gd name="connsiteX1" fmla="*/ 236594 w 2534621"/>
                      <a:gd name="connsiteY1" fmla="*/ 1251310 h 8276309"/>
                      <a:gd name="connsiteX2" fmla="*/ 165157 w 2534621"/>
                      <a:gd name="connsiteY2" fmla="*/ 1248930 h 8276309"/>
                      <a:gd name="connsiteX3" fmla="*/ 286601 w 2534621"/>
                      <a:gd name="connsiteY3" fmla="*/ 1144155 h 8276309"/>
                      <a:gd name="connsiteX4" fmla="*/ 281839 w 2534621"/>
                      <a:gd name="connsiteY4" fmla="*/ 986991 h 8276309"/>
                      <a:gd name="connsiteX5" fmla="*/ 238976 w 2534621"/>
                      <a:gd name="connsiteY5" fmla="*/ 894123 h 8276309"/>
                      <a:gd name="connsiteX6" fmla="*/ 303271 w 2534621"/>
                      <a:gd name="connsiteY6" fmla="*/ 829830 h 8276309"/>
                      <a:gd name="connsiteX7" fmla="*/ 329465 w 2534621"/>
                      <a:gd name="connsiteY7" fmla="*/ 660762 h 8276309"/>
                      <a:gd name="connsiteX8" fmla="*/ 288982 w 2534621"/>
                      <a:gd name="connsiteY8" fmla="*/ 665521 h 8276309"/>
                      <a:gd name="connsiteX9" fmla="*/ 524249 w 2534621"/>
                      <a:gd name="connsiteY9" fmla="*/ 383581 h 8276309"/>
                      <a:gd name="connsiteX10" fmla="*/ 1084319 w 2534621"/>
                      <a:gd name="connsiteY10" fmla="*/ 15440 h 8276309"/>
                      <a:gd name="connsiteX11" fmla="*/ 2001779 w 2534621"/>
                      <a:gd name="connsiteY11" fmla="*/ 1505174 h 8276309"/>
                      <a:gd name="connsiteX12" fmla="*/ 2001779 w 2534621"/>
                      <a:gd name="connsiteY12" fmla="*/ 2907570 h 8276309"/>
                      <a:gd name="connsiteX13" fmla="*/ 1758213 w 2534621"/>
                      <a:gd name="connsiteY13" fmla="*/ 3975935 h 8276309"/>
                      <a:gd name="connsiteX14" fmla="*/ 2198746 w 2534621"/>
                      <a:gd name="connsiteY14" fmla="*/ 5789971 h 8276309"/>
                      <a:gd name="connsiteX15" fmla="*/ 2098734 w 2534621"/>
                      <a:gd name="connsiteY15" fmla="*/ 5820926 h 8276309"/>
                      <a:gd name="connsiteX16" fmla="*/ 2013589 w 2534621"/>
                      <a:gd name="connsiteY16" fmla="*/ 7526572 h 8276309"/>
                      <a:gd name="connsiteX17" fmla="*/ 2232084 w 2534621"/>
                      <a:gd name="connsiteY17" fmla="*/ 7914046 h 8276309"/>
                      <a:gd name="connsiteX18" fmla="*/ 2455921 w 2534621"/>
                      <a:gd name="connsiteY18" fmla="*/ 7997391 h 8276309"/>
                      <a:gd name="connsiteX19" fmla="*/ 2460684 w 2534621"/>
                      <a:gd name="connsiteY19" fmla="*/ 8161696 h 8276309"/>
                      <a:gd name="connsiteX20" fmla="*/ 2141597 w 2534621"/>
                      <a:gd name="connsiteY20" fmla="*/ 8161696 h 8276309"/>
                      <a:gd name="connsiteX21" fmla="*/ 1827272 w 2534621"/>
                      <a:gd name="connsiteY21" fmla="*/ 7930715 h 8276309"/>
                      <a:gd name="connsiteX22" fmla="*/ 1645707 w 2534621"/>
                      <a:gd name="connsiteY22" fmla="*/ 8126476 h 8276309"/>
                      <a:gd name="connsiteX23" fmla="*/ 1584747 w 2534621"/>
                      <a:gd name="connsiteY23" fmla="*/ 8126285 h 8276309"/>
                      <a:gd name="connsiteX24" fmla="*/ 1479609 w 2534621"/>
                      <a:gd name="connsiteY24" fmla="*/ 7783079 h 8276309"/>
                      <a:gd name="connsiteX25" fmla="*/ 1517708 w 2534621"/>
                      <a:gd name="connsiteY25" fmla="*/ 7540190 h 8276309"/>
                      <a:gd name="connsiteX26" fmla="*/ 1632009 w 2534621"/>
                      <a:gd name="connsiteY26" fmla="*/ 7180621 h 8276309"/>
                      <a:gd name="connsiteX27" fmla="*/ 1634518 w 2534621"/>
                      <a:gd name="connsiteY27" fmla="*/ 5882651 h 8276309"/>
                      <a:gd name="connsiteX28" fmla="*/ 823670 w 2534621"/>
                      <a:gd name="connsiteY28" fmla="*/ 5929369 h 8276309"/>
                      <a:gd name="connsiteX29" fmla="*/ 848578 w 2534621"/>
                      <a:gd name="connsiteY29" fmla="*/ 7111565 h 8276309"/>
                      <a:gd name="connsiteX30" fmla="*/ 1160521 w 2534621"/>
                      <a:gd name="connsiteY30" fmla="*/ 8056921 h 8276309"/>
                      <a:gd name="connsiteX31" fmla="*/ 1160521 w 2534621"/>
                      <a:gd name="connsiteY31" fmla="*/ 8275997 h 8276309"/>
                      <a:gd name="connsiteX32" fmla="*/ 608072 w 2534621"/>
                      <a:gd name="connsiteY32" fmla="*/ 7835466 h 8276309"/>
                      <a:gd name="connsiteX33" fmla="*/ 591710 w 2534621"/>
                      <a:gd name="connsiteY33" fmla="*/ 8038564 h 8276309"/>
                      <a:gd name="connsiteX34" fmla="*/ 560547 w 2534621"/>
                      <a:gd name="connsiteY34" fmla="*/ 8035586 h 8276309"/>
                      <a:gd name="connsiteX35" fmla="*/ 529491 w 2534621"/>
                      <a:gd name="connsiteY35" fmla="*/ 7568766 h 8276309"/>
                      <a:gd name="connsiteX36" fmla="*/ 560447 w 2534621"/>
                      <a:gd name="connsiteY36" fmla="*/ 7247296 h 8276309"/>
                      <a:gd name="connsiteX37" fmla="*/ 327084 w 2534621"/>
                      <a:gd name="connsiteY37" fmla="*/ 5956660 h 8276309"/>
                      <a:gd name="connsiteX38" fmla="*/ 265258 w 2534621"/>
                      <a:gd name="connsiteY38" fmla="*/ 5911591 h 8276309"/>
                      <a:gd name="connsiteX39" fmla="*/ 239585 w 2534621"/>
                      <a:gd name="connsiteY39" fmla="*/ 3863480 h 8276309"/>
                      <a:gd name="connsiteX40" fmla="*/ 212096 w 2534621"/>
                      <a:gd name="connsiteY40" fmla="*/ 3780519 h 8276309"/>
                      <a:gd name="connsiteX41" fmla="*/ 355368 w 2534621"/>
                      <a:gd name="connsiteY41" fmla="*/ 2838515 h 8276309"/>
                      <a:gd name="connsiteX42" fmla="*/ 12469 w 2534621"/>
                      <a:gd name="connsiteY42" fmla="*/ 1495648 h 8276309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4319 w 2534621"/>
                      <a:gd name="connsiteY10" fmla="*/ 22851 h 8283720"/>
                      <a:gd name="connsiteX11" fmla="*/ 2001779 w 2534621"/>
                      <a:gd name="connsiteY11" fmla="*/ 1512585 h 8283720"/>
                      <a:gd name="connsiteX12" fmla="*/ 2001779 w 2534621"/>
                      <a:gd name="connsiteY12" fmla="*/ 2914981 h 8283720"/>
                      <a:gd name="connsiteX13" fmla="*/ 1758213 w 2534621"/>
                      <a:gd name="connsiteY13" fmla="*/ 3983346 h 8283720"/>
                      <a:gd name="connsiteX14" fmla="*/ 2198746 w 2534621"/>
                      <a:gd name="connsiteY14" fmla="*/ 5797382 h 8283720"/>
                      <a:gd name="connsiteX15" fmla="*/ 2098734 w 2534621"/>
                      <a:gd name="connsiteY15" fmla="*/ 5828337 h 8283720"/>
                      <a:gd name="connsiteX16" fmla="*/ 2013589 w 2534621"/>
                      <a:gd name="connsiteY16" fmla="*/ 7533983 h 8283720"/>
                      <a:gd name="connsiteX17" fmla="*/ 2232084 w 2534621"/>
                      <a:gd name="connsiteY17" fmla="*/ 7921457 h 8283720"/>
                      <a:gd name="connsiteX18" fmla="*/ 2455921 w 2534621"/>
                      <a:gd name="connsiteY18" fmla="*/ 8004802 h 8283720"/>
                      <a:gd name="connsiteX19" fmla="*/ 2460684 w 2534621"/>
                      <a:gd name="connsiteY19" fmla="*/ 8169107 h 8283720"/>
                      <a:gd name="connsiteX20" fmla="*/ 2141597 w 2534621"/>
                      <a:gd name="connsiteY20" fmla="*/ 8169107 h 8283720"/>
                      <a:gd name="connsiteX21" fmla="*/ 1827272 w 2534621"/>
                      <a:gd name="connsiteY21" fmla="*/ 7938126 h 8283720"/>
                      <a:gd name="connsiteX22" fmla="*/ 1645707 w 2534621"/>
                      <a:gd name="connsiteY22" fmla="*/ 8133887 h 8283720"/>
                      <a:gd name="connsiteX23" fmla="*/ 1584747 w 2534621"/>
                      <a:gd name="connsiteY23" fmla="*/ 8133696 h 8283720"/>
                      <a:gd name="connsiteX24" fmla="*/ 1479609 w 2534621"/>
                      <a:gd name="connsiteY24" fmla="*/ 7790490 h 8283720"/>
                      <a:gd name="connsiteX25" fmla="*/ 1517708 w 2534621"/>
                      <a:gd name="connsiteY25" fmla="*/ 7547601 h 8283720"/>
                      <a:gd name="connsiteX26" fmla="*/ 1632009 w 2534621"/>
                      <a:gd name="connsiteY26" fmla="*/ 7188032 h 8283720"/>
                      <a:gd name="connsiteX27" fmla="*/ 1634518 w 2534621"/>
                      <a:gd name="connsiteY27" fmla="*/ 5890062 h 8283720"/>
                      <a:gd name="connsiteX28" fmla="*/ 823670 w 2534621"/>
                      <a:gd name="connsiteY28" fmla="*/ 5936780 h 8283720"/>
                      <a:gd name="connsiteX29" fmla="*/ 848578 w 2534621"/>
                      <a:gd name="connsiteY29" fmla="*/ 7118976 h 8283720"/>
                      <a:gd name="connsiteX30" fmla="*/ 1160521 w 2534621"/>
                      <a:gd name="connsiteY30" fmla="*/ 8064332 h 8283720"/>
                      <a:gd name="connsiteX31" fmla="*/ 1160521 w 2534621"/>
                      <a:gd name="connsiteY31" fmla="*/ 8283408 h 8283720"/>
                      <a:gd name="connsiteX32" fmla="*/ 608072 w 2534621"/>
                      <a:gd name="connsiteY32" fmla="*/ 7842877 h 8283720"/>
                      <a:gd name="connsiteX33" fmla="*/ 591710 w 2534621"/>
                      <a:gd name="connsiteY33" fmla="*/ 8045975 h 8283720"/>
                      <a:gd name="connsiteX34" fmla="*/ 560547 w 2534621"/>
                      <a:gd name="connsiteY34" fmla="*/ 8042997 h 8283720"/>
                      <a:gd name="connsiteX35" fmla="*/ 529491 w 2534621"/>
                      <a:gd name="connsiteY35" fmla="*/ 7576177 h 8283720"/>
                      <a:gd name="connsiteX36" fmla="*/ 560447 w 2534621"/>
                      <a:gd name="connsiteY36" fmla="*/ 7254707 h 8283720"/>
                      <a:gd name="connsiteX37" fmla="*/ 327084 w 2534621"/>
                      <a:gd name="connsiteY37" fmla="*/ 5964071 h 8283720"/>
                      <a:gd name="connsiteX38" fmla="*/ 265258 w 2534621"/>
                      <a:gd name="connsiteY38" fmla="*/ 5919002 h 8283720"/>
                      <a:gd name="connsiteX39" fmla="*/ 239585 w 2534621"/>
                      <a:gd name="connsiteY39" fmla="*/ 3870891 h 8283720"/>
                      <a:gd name="connsiteX40" fmla="*/ 212096 w 2534621"/>
                      <a:gd name="connsiteY40" fmla="*/ 3787930 h 8283720"/>
                      <a:gd name="connsiteX41" fmla="*/ 355368 w 2534621"/>
                      <a:gd name="connsiteY41" fmla="*/ 2845926 h 8283720"/>
                      <a:gd name="connsiteX42" fmla="*/ 12469 w 2534621"/>
                      <a:gd name="connsiteY42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4319 w 2534621"/>
                      <a:gd name="connsiteY10" fmla="*/ 22851 h 8283720"/>
                      <a:gd name="connsiteX11" fmla="*/ 1651057 w 2534621"/>
                      <a:gd name="connsiteY11" fmla="*/ 932491 h 8283720"/>
                      <a:gd name="connsiteX12" fmla="*/ 2001779 w 2534621"/>
                      <a:gd name="connsiteY12" fmla="*/ 1512585 h 8283720"/>
                      <a:gd name="connsiteX13" fmla="*/ 2001779 w 2534621"/>
                      <a:gd name="connsiteY13" fmla="*/ 2914981 h 8283720"/>
                      <a:gd name="connsiteX14" fmla="*/ 1758213 w 2534621"/>
                      <a:gd name="connsiteY14" fmla="*/ 3983346 h 8283720"/>
                      <a:gd name="connsiteX15" fmla="*/ 2198746 w 2534621"/>
                      <a:gd name="connsiteY15" fmla="*/ 5797382 h 8283720"/>
                      <a:gd name="connsiteX16" fmla="*/ 2098734 w 2534621"/>
                      <a:gd name="connsiteY16" fmla="*/ 5828337 h 8283720"/>
                      <a:gd name="connsiteX17" fmla="*/ 2013589 w 2534621"/>
                      <a:gd name="connsiteY17" fmla="*/ 7533983 h 8283720"/>
                      <a:gd name="connsiteX18" fmla="*/ 2232084 w 2534621"/>
                      <a:gd name="connsiteY18" fmla="*/ 7921457 h 8283720"/>
                      <a:gd name="connsiteX19" fmla="*/ 2455921 w 2534621"/>
                      <a:gd name="connsiteY19" fmla="*/ 8004802 h 8283720"/>
                      <a:gd name="connsiteX20" fmla="*/ 2460684 w 2534621"/>
                      <a:gd name="connsiteY20" fmla="*/ 8169107 h 8283720"/>
                      <a:gd name="connsiteX21" fmla="*/ 2141597 w 2534621"/>
                      <a:gd name="connsiteY21" fmla="*/ 8169107 h 8283720"/>
                      <a:gd name="connsiteX22" fmla="*/ 1827272 w 2534621"/>
                      <a:gd name="connsiteY22" fmla="*/ 7938126 h 8283720"/>
                      <a:gd name="connsiteX23" fmla="*/ 1645707 w 2534621"/>
                      <a:gd name="connsiteY23" fmla="*/ 8133887 h 8283720"/>
                      <a:gd name="connsiteX24" fmla="*/ 1584747 w 2534621"/>
                      <a:gd name="connsiteY24" fmla="*/ 8133696 h 8283720"/>
                      <a:gd name="connsiteX25" fmla="*/ 1479609 w 2534621"/>
                      <a:gd name="connsiteY25" fmla="*/ 7790490 h 8283720"/>
                      <a:gd name="connsiteX26" fmla="*/ 1517708 w 2534621"/>
                      <a:gd name="connsiteY26" fmla="*/ 7547601 h 8283720"/>
                      <a:gd name="connsiteX27" fmla="*/ 1632009 w 2534621"/>
                      <a:gd name="connsiteY27" fmla="*/ 7188032 h 8283720"/>
                      <a:gd name="connsiteX28" fmla="*/ 1634518 w 2534621"/>
                      <a:gd name="connsiteY28" fmla="*/ 5890062 h 8283720"/>
                      <a:gd name="connsiteX29" fmla="*/ 823670 w 2534621"/>
                      <a:gd name="connsiteY29" fmla="*/ 5936780 h 8283720"/>
                      <a:gd name="connsiteX30" fmla="*/ 848578 w 2534621"/>
                      <a:gd name="connsiteY30" fmla="*/ 7118976 h 8283720"/>
                      <a:gd name="connsiteX31" fmla="*/ 1160521 w 2534621"/>
                      <a:gd name="connsiteY31" fmla="*/ 8064332 h 8283720"/>
                      <a:gd name="connsiteX32" fmla="*/ 1160521 w 2534621"/>
                      <a:gd name="connsiteY32" fmla="*/ 8283408 h 8283720"/>
                      <a:gd name="connsiteX33" fmla="*/ 608072 w 2534621"/>
                      <a:gd name="connsiteY33" fmla="*/ 7842877 h 8283720"/>
                      <a:gd name="connsiteX34" fmla="*/ 591710 w 2534621"/>
                      <a:gd name="connsiteY34" fmla="*/ 8045975 h 8283720"/>
                      <a:gd name="connsiteX35" fmla="*/ 560547 w 2534621"/>
                      <a:gd name="connsiteY35" fmla="*/ 8042997 h 8283720"/>
                      <a:gd name="connsiteX36" fmla="*/ 529491 w 2534621"/>
                      <a:gd name="connsiteY36" fmla="*/ 7576177 h 8283720"/>
                      <a:gd name="connsiteX37" fmla="*/ 560447 w 2534621"/>
                      <a:gd name="connsiteY37" fmla="*/ 7254707 h 8283720"/>
                      <a:gd name="connsiteX38" fmla="*/ 327084 w 2534621"/>
                      <a:gd name="connsiteY38" fmla="*/ 5964071 h 8283720"/>
                      <a:gd name="connsiteX39" fmla="*/ 265258 w 2534621"/>
                      <a:gd name="connsiteY39" fmla="*/ 5919002 h 8283720"/>
                      <a:gd name="connsiteX40" fmla="*/ 239585 w 2534621"/>
                      <a:gd name="connsiteY40" fmla="*/ 3870891 h 8283720"/>
                      <a:gd name="connsiteX41" fmla="*/ 212096 w 2534621"/>
                      <a:gd name="connsiteY41" fmla="*/ 3787930 h 8283720"/>
                      <a:gd name="connsiteX42" fmla="*/ 355368 w 2534621"/>
                      <a:gd name="connsiteY42" fmla="*/ 2845926 h 8283720"/>
                      <a:gd name="connsiteX43" fmla="*/ 12469 w 2534621"/>
                      <a:gd name="connsiteY43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4319 w 2534621"/>
                      <a:gd name="connsiteY10" fmla="*/ 22851 h 8283720"/>
                      <a:gd name="connsiteX11" fmla="*/ 1239101 w 2534621"/>
                      <a:gd name="connsiteY11" fmla="*/ 1006310 h 8283720"/>
                      <a:gd name="connsiteX12" fmla="*/ 2001779 w 2534621"/>
                      <a:gd name="connsiteY12" fmla="*/ 1512585 h 8283720"/>
                      <a:gd name="connsiteX13" fmla="*/ 2001779 w 2534621"/>
                      <a:gd name="connsiteY13" fmla="*/ 2914981 h 8283720"/>
                      <a:gd name="connsiteX14" fmla="*/ 1758213 w 2534621"/>
                      <a:gd name="connsiteY14" fmla="*/ 3983346 h 8283720"/>
                      <a:gd name="connsiteX15" fmla="*/ 2198746 w 2534621"/>
                      <a:gd name="connsiteY15" fmla="*/ 5797382 h 8283720"/>
                      <a:gd name="connsiteX16" fmla="*/ 2098734 w 2534621"/>
                      <a:gd name="connsiteY16" fmla="*/ 5828337 h 8283720"/>
                      <a:gd name="connsiteX17" fmla="*/ 2013589 w 2534621"/>
                      <a:gd name="connsiteY17" fmla="*/ 7533983 h 8283720"/>
                      <a:gd name="connsiteX18" fmla="*/ 2232084 w 2534621"/>
                      <a:gd name="connsiteY18" fmla="*/ 7921457 h 8283720"/>
                      <a:gd name="connsiteX19" fmla="*/ 2455921 w 2534621"/>
                      <a:gd name="connsiteY19" fmla="*/ 8004802 h 8283720"/>
                      <a:gd name="connsiteX20" fmla="*/ 2460684 w 2534621"/>
                      <a:gd name="connsiteY20" fmla="*/ 8169107 h 8283720"/>
                      <a:gd name="connsiteX21" fmla="*/ 2141597 w 2534621"/>
                      <a:gd name="connsiteY21" fmla="*/ 8169107 h 8283720"/>
                      <a:gd name="connsiteX22" fmla="*/ 1827272 w 2534621"/>
                      <a:gd name="connsiteY22" fmla="*/ 7938126 h 8283720"/>
                      <a:gd name="connsiteX23" fmla="*/ 1645707 w 2534621"/>
                      <a:gd name="connsiteY23" fmla="*/ 8133887 h 8283720"/>
                      <a:gd name="connsiteX24" fmla="*/ 1584747 w 2534621"/>
                      <a:gd name="connsiteY24" fmla="*/ 8133696 h 8283720"/>
                      <a:gd name="connsiteX25" fmla="*/ 1479609 w 2534621"/>
                      <a:gd name="connsiteY25" fmla="*/ 7790490 h 8283720"/>
                      <a:gd name="connsiteX26" fmla="*/ 1517708 w 2534621"/>
                      <a:gd name="connsiteY26" fmla="*/ 7547601 h 8283720"/>
                      <a:gd name="connsiteX27" fmla="*/ 1632009 w 2534621"/>
                      <a:gd name="connsiteY27" fmla="*/ 7188032 h 8283720"/>
                      <a:gd name="connsiteX28" fmla="*/ 1634518 w 2534621"/>
                      <a:gd name="connsiteY28" fmla="*/ 5890062 h 8283720"/>
                      <a:gd name="connsiteX29" fmla="*/ 823670 w 2534621"/>
                      <a:gd name="connsiteY29" fmla="*/ 5936780 h 8283720"/>
                      <a:gd name="connsiteX30" fmla="*/ 848578 w 2534621"/>
                      <a:gd name="connsiteY30" fmla="*/ 7118976 h 8283720"/>
                      <a:gd name="connsiteX31" fmla="*/ 1160521 w 2534621"/>
                      <a:gd name="connsiteY31" fmla="*/ 8064332 h 8283720"/>
                      <a:gd name="connsiteX32" fmla="*/ 1160521 w 2534621"/>
                      <a:gd name="connsiteY32" fmla="*/ 8283408 h 8283720"/>
                      <a:gd name="connsiteX33" fmla="*/ 608072 w 2534621"/>
                      <a:gd name="connsiteY33" fmla="*/ 7842877 h 8283720"/>
                      <a:gd name="connsiteX34" fmla="*/ 591710 w 2534621"/>
                      <a:gd name="connsiteY34" fmla="*/ 8045975 h 8283720"/>
                      <a:gd name="connsiteX35" fmla="*/ 560547 w 2534621"/>
                      <a:gd name="connsiteY35" fmla="*/ 8042997 h 8283720"/>
                      <a:gd name="connsiteX36" fmla="*/ 529491 w 2534621"/>
                      <a:gd name="connsiteY36" fmla="*/ 7576177 h 8283720"/>
                      <a:gd name="connsiteX37" fmla="*/ 560447 w 2534621"/>
                      <a:gd name="connsiteY37" fmla="*/ 7254707 h 8283720"/>
                      <a:gd name="connsiteX38" fmla="*/ 327084 w 2534621"/>
                      <a:gd name="connsiteY38" fmla="*/ 5964071 h 8283720"/>
                      <a:gd name="connsiteX39" fmla="*/ 265258 w 2534621"/>
                      <a:gd name="connsiteY39" fmla="*/ 5919002 h 8283720"/>
                      <a:gd name="connsiteX40" fmla="*/ 239585 w 2534621"/>
                      <a:gd name="connsiteY40" fmla="*/ 3870891 h 8283720"/>
                      <a:gd name="connsiteX41" fmla="*/ 212096 w 2534621"/>
                      <a:gd name="connsiteY41" fmla="*/ 3787930 h 8283720"/>
                      <a:gd name="connsiteX42" fmla="*/ 355368 w 2534621"/>
                      <a:gd name="connsiteY42" fmla="*/ 2845926 h 8283720"/>
                      <a:gd name="connsiteX43" fmla="*/ 12469 w 2534621"/>
                      <a:gd name="connsiteY43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4319 w 2534621"/>
                      <a:gd name="connsiteY10" fmla="*/ 22851 h 8283720"/>
                      <a:gd name="connsiteX11" fmla="*/ 1201001 w 2534621"/>
                      <a:gd name="connsiteY11" fmla="*/ 734847 h 8283720"/>
                      <a:gd name="connsiteX12" fmla="*/ 1239101 w 2534621"/>
                      <a:gd name="connsiteY12" fmla="*/ 1006310 h 8283720"/>
                      <a:gd name="connsiteX13" fmla="*/ 2001779 w 2534621"/>
                      <a:gd name="connsiteY13" fmla="*/ 1512585 h 8283720"/>
                      <a:gd name="connsiteX14" fmla="*/ 2001779 w 2534621"/>
                      <a:gd name="connsiteY14" fmla="*/ 2914981 h 8283720"/>
                      <a:gd name="connsiteX15" fmla="*/ 1758213 w 2534621"/>
                      <a:gd name="connsiteY15" fmla="*/ 3983346 h 8283720"/>
                      <a:gd name="connsiteX16" fmla="*/ 2198746 w 2534621"/>
                      <a:gd name="connsiteY16" fmla="*/ 5797382 h 8283720"/>
                      <a:gd name="connsiteX17" fmla="*/ 2098734 w 2534621"/>
                      <a:gd name="connsiteY17" fmla="*/ 5828337 h 8283720"/>
                      <a:gd name="connsiteX18" fmla="*/ 2013589 w 2534621"/>
                      <a:gd name="connsiteY18" fmla="*/ 7533983 h 8283720"/>
                      <a:gd name="connsiteX19" fmla="*/ 2232084 w 2534621"/>
                      <a:gd name="connsiteY19" fmla="*/ 7921457 h 8283720"/>
                      <a:gd name="connsiteX20" fmla="*/ 2455921 w 2534621"/>
                      <a:gd name="connsiteY20" fmla="*/ 8004802 h 8283720"/>
                      <a:gd name="connsiteX21" fmla="*/ 2460684 w 2534621"/>
                      <a:gd name="connsiteY21" fmla="*/ 8169107 h 8283720"/>
                      <a:gd name="connsiteX22" fmla="*/ 2141597 w 2534621"/>
                      <a:gd name="connsiteY22" fmla="*/ 8169107 h 8283720"/>
                      <a:gd name="connsiteX23" fmla="*/ 1827272 w 2534621"/>
                      <a:gd name="connsiteY23" fmla="*/ 7938126 h 8283720"/>
                      <a:gd name="connsiteX24" fmla="*/ 1645707 w 2534621"/>
                      <a:gd name="connsiteY24" fmla="*/ 8133887 h 8283720"/>
                      <a:gd name="connsiteX25" fmla="*/ 1584747 w 2534621"/>
                      <a:gd name="connsiteY25" fmla="*/ 8133696 h 8283720"/>
                      <a:gd name="connsiteX26" fmla="*/ 1479609 w 2534621"/>
                      <a:gd name="connsiteY26" fmla="*/ 7790490 h 8283720"/>
                      <a:gd name="connsiteX27" fmla="*/ 1517708 w 2534621"/>
                      <a:gd name="connsiteY27" fmla="*/ 7547601 h 8283720"/>
                      <a:gd name="connsiteX28" fmla="*/ 1632009 w 2534621"/>
                      <a:gd name="connsiteY28" fmla="*/ 7188032 h 8283720"/>
                      <a:gd name="connsiteX29" fmla="*/ 1634518 w 2534621"/>
                      <a:gd name="connsiteY29" fmla="*/ 5890062 h 8283720"/>
                      <a:gd name="connsiteX30" fmla="*/ 823670 w 2534621"/>
                      <a:gd name="connsiteY30" fmla="*/ 5936780 h 8283720"/>
                      <a:gd name="connsiteX31" fmla="*/ 848578 w 2534621"/>
                      <a:gd name="connsiteY31" fmla="*/ 7118976 h 8283720"/>
                      <a:gd name="connsiteX32" fmla="*/ 1160521 w 2534621"/>
                      <a:gd name="connsiteY32" fmla="*/ 8064332 h 8283720"/>
                      <a:gd name="connsiteX33" fmla="*/ 1160521 w 2534621"/>
                      <a:gd name="connsiteY33" fmla="*/ 8283408 h 8283720"/>
                      <a:gd name="connsiteX34" fmla="*/ 608072 w 2534621"/>
                      <a:gd name="connsiteY34" fmla="*/ 7842877 h 8283720"/>
                      <a:gd name="connsiteX35" fmla="*/ 591710 w 2534621"/>
                      <a:gd name="connsiteY35" fmla="*/ 8045975 h 8283720"/>
                      <a:gd name="connsiteX36" fmla="*/ 560547 w 2534621"/>
                      <a:gd name="connsiteY36" fmla="*/ 8042997 h 8283720"/>
                      <a:gd name="connsiteX37" fmla="*/ 529491 w 2534621"/>
                      <a:gd name="connsiteY37" fmla="*/ 7576177 h 8283720"/>
                      <a:gd name="connsiteX38" fmla="*/ 560447 w 2534621"/>
                      <a:gd name="connsiteY38" fmla="*/ 7254707 h 8283720"/>
                      <a:gd name="connsiteX39" fmla="*/ 327084 w 2534621"/>
                      <a:gd name="connsiteY39" fmla="*/ 5964071 h 8283720"/>
                      <a:gd name="connsiteX40" fmla="*/ 265258 w 2534621"/>
                      <a:gd name="connsiteY40" fmla="*/ 5919002 h 8283720"/>
                      <a:gd name="connsiteX41" fmla="*/ 239585 w 2534621"/>
                      <a:gd name="connsiteY41" fmla="*/ 3870891 h 8283720"/>
                      <a:gd name="connsiteX42" fmla="*/ 212096 w 2534621"/>
                      <a:gd name="connsiteY42" fmla="*/ 3787930 h 8283720"/>
                      <a:gd name="connsiteX43" fmla="*/ 355368 w 2534621"/>
                      <a:gd name="connsiteY43" fmla="*/ 2845926 h 8283720"/>
                      <a:gd name="connsiteX44" fmla="*/ 12469 w 2534621"/>
                      <a:gd name="connsiteY44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4319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39101 w 2534621"/>
                      <a:gd name="connsiteY12" fmla="*/ 1006310 h 8283720"/>
                      <a:gd name="connsiteX13" fmla="*/ 2001779 w 2534621"/>
                      <a:gd name="connsiteY13" fmla="*/ 1512585 h 8283720"/>
                      <a:gd name="connsiteX14" fmla="*/ 2001779 w 2534621"/>
                      <a:gd name="connsiteY14" fmla="*/ 2914981 h 8283720"/>
                      <a:gd name="connsiteX15" fmla="*/ 1758213 w 2534621"/>
                      <a:gd name="connsiteY15" fmla="*/ 3983346 h 8283720"/>
                      <a:gd name="connsiteX16" fmla="*/ 2198746 w 2534621"/>
                      <a:gd name="connsiteY16" fmla="*/ 5797382 h 8283720"/>
                      <a:gd name="connsiteX17" fmla="*/ 2098734 w 2534621"/>
                      <a:gd name="connsiteY17" fmla="*/ 5828337 h 8283720"/>
                      <a:gd name="connsiteX18" fmla="*/ 2013589 w 2534621"/>
                      <a:gd name="connsiteY18" fmla="*/ 7533983 h 8283720"/>
                      <a:gd name="connsiteX19" fmla="*/ 2232084 w 2534621"/>
                      <a:gd name="connsiteY19" fmla="*/ 7921457 h 8283720"/>
                      <a:gd name="connsiteX20" fmla="*/ 2455921 w 2534621"/>
                      <a:gd name="connsiteY20" fmla="*/ 8004802 h 8283720"/>
                      <a:gd name="connsiteX21" fmla="*/ 2460684 w 2534621"/>
                      <a:gd name="connsiteY21" fmla="*/ 8169107 h 8283720"/>
                      <a:gd name="connsiteX22" fmla="*/ 2141597 w 2534621"/>
                      <a:gd name="connsiteY22" fmla="*/ 8169107 h 8283720"/>
                      <a:gd name="connsiteX23" fmla="*/ 1827272 w 2534621"/>
                      <a:gd name="connsiteY23" fmla="*/ 7938126 h 8283720"/>
                      <a:gd name="connsiteX24" fmla="*/ 1645707 w 2534621"/>
                      <a:gd name="connsiteY24" fmla="*/ 8133887 h 8283720"/>
                      <a:gd name="connsiteX25" fmla="*/ 1584747 w 2534621"/>
                      <a:gd name="connsiteY25" fmla="*/ 8133696 h 8283720"/>
                      <a:gd name="connsiteX26" fmla="*/ 1479609 w 2534621"/>
                      <a:gd name="connsiteY26" fmla="*/ 7790490 h 8283720"/>
                      <a:gd name="connsiteX27" fmla="*/ 1517708 w 2534621"/>
                      <a:gd name="connsiteY27" fmla="*/ 7547601 h 8283720"/>
                      <a:gd name="connsiteX28" fmla="*/ 1632009 w 2534621"/>
                      <a:gd name="connsiteY28" fmla="*/ 7188032 h 8283720"/>
                      <a:gd name="connsiteX29" fmla="*/ 1634518 w 2534621"/>
                      <a:gd name="connsiteY29" fmla="*/ 5890062 h 8283720"/>
                      <a:gd name="connsiteX30" fmla="*/ 823670 w 2534621"/>
                      <a:gd name="connsiteY30" fmla="*/ 5936780 h 8283720"/>
                      <a:gd name="connsiteX31" fmla="*/ 848578 w 2534621"/>
                      <a:gd name="connsiteY31" fmla="*/ 7118976 h 8283720"/>
                      <a:gd name="connsiteX32" fmla="*/ 1160521 w 2534621"/>
                      <a:gd name="connsiteY32" fmla="*/ 8064332 h 8283720"/>
                      <a:gd name="connsiteX33" fmla="*/ 1160521 w 2534621"/>
                      <a:gd name="connsiteY33" fmla="*/ 8283408 h 8283720"/>
                      <a:gd name="connsiteX34" fmla="*/ 608072 w 2534621"/>
                      <a:gd name="connsiteY34" fmla="*/ 7842877 h 8283720"/>
                      <a:gd name="connsiteX35" fmla="*/ 591710 w 2534621"/>
                      <a:gd name="connsiteY35" fmla="*/ 8045975 h 8283720"/>
                      <a:gd name="connsiteX36" fmla="*/ 560547 w 2534621"/>
                      <a:gd name="connsiteY36" fmla="*/ 8042997 h 8283720"/>
                      <a:gd name="connsiteX37" fmla="*/ 529491 w 2534621"/>
                      <a:gd name="connsiteY37" fmla="*/ 7576177 h 8283720"/>
                      <a:gd name="connsiteX38" fmla="*/ 560447 w 2534621"/>
                      <a:gd name="connsiteY38" fmla="*/ 7254707 h 8283720"/>
                      <a:gd name="connsiteX39" fmla="*/ 327084 w 2534621"/>
                      <a:gd name="connsiteY39" fmla="*/ 5964071 h 8283720"/>
                      <a:gd name="connsiteX40" fmla="*/ 265258 w 2534621"/>
                      <a:gd name="connsiteY40" fmla="*/ 5919002 h 8283720"/>
                      <a:gd name="connsiteX41" fmla="*/ 239585 w 2534621"/>
                      <a:gd name="connsiteY41" fmla="*/ 3870891 h 8283720"/>
                      <a:gd name="connsiteX42" fmla="*/ 212096 w 2534621"/>
                      <a:gd name="connsiteY42" fmla="*/ 3787930 h 8283720"/>
                      <a:gd name="connsiteX43" fmla="*/ 355368 w 2534621"/>
                      <a:gd name="connsiteY43" fmla="*/ 2845926 h 8283720"/>
                      <a:gd name="connsiteX44" fmla="*/ 12469 w 2534621"/>
                      <a:gd name="connsiteY44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4319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2001779 w 2534621"/>
                      <a:gd name="connsiteY13" fmla="*/ 1512585 h 8283720"/>
                      <a:gd name="connsiteX14" fmla="*/ 2001779 w 2534621"/>
                      <a:gd name="connsiteY14" fmla="*/ 2914981 h 8283720"/>
                      <a:gd name="connsiteX15" fmla="*/ 1758213 w 2534621"/>
                      <a:gd name="connsiteY15" fmla="*/ 3983346 h 8283720"/>
                      <a:gd name="connsiteX16" fmla="*/ 2198746 w 2534621"/>
                      <a:gd name="connsiteY16" fmla="*/ 5797382 h 8283720"/>
                      <a:gd name="connsiteX17" fmla="*/ 2098734 w 2534621"/>
                      <a:gd name="connsiteY17" fmla="*/ 5828337 h 8283720"/>
                      <a:gd name="connsiteX18" fmla="*/ 2013589 w 2534621"/>
                      <a:gd name="connsiteY18" fmla="*/ 7533983 h 8283720"/>
                      <a:gd name="connsiteX19" fmla="*/ 2232084 w 2534621"/>
                      <a:gd name="connsiteY19" fmla="*/ 7921457 h 8283720"/>
                      <a:gd name="connsiteX20" fmla="*/ 2455921 w 2534621"/>
                      <a:gd name="connsiteY20" fmla="*/ 8004802 h 8283720"/>
                      <a:gd name="connsiteX21" fmla="*/ 2460684 w 2534621"/>
                      <a:gd name="connsiteY21" fmla="*/ 8169107 h 8283720"/>
                      <a:gd name="connsiteX22" fmla="*/ 2141597 w 2534621"/>
                      <a:gd name="connsiteY22" fmla="*/ 8169107 h 8283720"/>
                      <a:gd name="connsiteX23" fmla="*/ 1827272 w 2534621"/>
                      <a:gd name="connsiteY23" fmla="*/ 7938126 h 8283720"/>
                      <a:gd name="connsiteX24" fmla="*/ 1645707 w 2534621"/>
                      <a:gd name="connsiteY24" fmla="*/ 8133887 h 8283720"/>
                      <a:gd name="connsiteX25" fmla="*/ 1584747 w 2534621"/>
                      <a:gd name="connsiteY25" fmla="*/ 8133696 h 8283720"/>
                      <a:gd name="connsiteX26" fmla="*/ 1479609 w 2534621"/>
                      <a:gd name="connsiteY26" fmla="*/ 7790490 h 8283720"/>
                      <a:gd name="connsiteX27" fmla="*/ 1517708 w 2534621"/>
                      <a:gd name="connsiteY27" fmla="*/ 7547601 h 8283720"/>
                      <a:gd name="connsiteX28" fmla="*/ 1632009 w 2534621"/>
                      <a:gd name="connsiteY28" fmla="*/ 7188032 h 8283720"/>
                      <a:gd name="connsiteX29" fmla="*/ 1634518 w 2534621"/>
                      <a:gd name="connsiteY29" fmla="*/ 5890062 h 8283720"/>
                      <a:gd name="connsiteX30" fmla="*/ 823670 w 2534621"/>
                      <a:gd name="connsiteY30" fmla="*/ 5936780 h 8283720"/>
                      <a:gd name="connsiteX31" fmla="*/ 848578 w 2534621"/>
                      <a:gd name="connsiteY31" fmla="*/ 7118976 h 8283720"/>
                      <a:gd name="connsiteX32" fmla="*/ 1160521 w 2534621"/>
                      <a:gd name="connsiteY32" fmla="*/ 8064332 h 8283720"/>
                      <a:gd name="connsiteX33" fmla="*/ 1160521 w 2534621"/>
                      <a:gd name="connsiteY33" fmla="*/ 8283408 h 8283720"/>
                      <a:gd name="connsiteX34" fmla="*/ 608072 w 2534621"/>
                      <a:gd name="connsiteY34" fmla="*/ 7842877 h 8283720"/>
                      <a:gd name="connsiteX35" fmla="*/ 591710 w 2534621"/>
                      <a:gd name="connsiteY35" fmla="*/ 8045975 h 8283720"/>
                      <a:gd name="connsiteX36" fmla="*/ 560547 w 2534621"/>
                      <a:gd name="connsiteY36" fmla="*/ 8042997 h 8283720"/>
                      <a:gd name="connsiteX37" fmla="*/ 529491 w 2534621"/>
                      <a:gd name="connsiteY37" fmla="*/ 7576177 h 8283720"/>
                      <a:gd name="connsiteX38" fmla="*/ 560447 w 2534621"/>
                      <a:gd name="connsiteY38" fmla="*/ 7254707 h 8283720"/>
                      <a:gd name="connsiteX39" fmla="*/ 327084 w 2534621"/>
                      <a:gd name="connsiteY39" fmla="*/ 5964071 h 8283720"/>
                      <a:gd name="connsiteX40" fmla="*/ 265258 w 2534621"/>
                      <a:gd name="connsiteY40" fmla="*/ 5919002 h 8283720"/>
                      <a:gd name="connsiteX41" fmla="*/ 239585 w 2534621"/>
                      <a:gd name="connsiteY41" fmla="*/ 3870891 h 8283720"/>
                      <a:gd name="connsiteX42" fmla="*/ 212096 w 2534621"/>
                      <a:gd name="connsiteY42" fmla="*/ 3787930 h 8283720"/>
                      <a:gd name="connsiteX43" fmla="*/ 355368 w 2534621"/>
                      <a:gd name="connsiteY43" fmla="*/ 2845926 h 8283720"/>
                      <a:gd name="connsiteX44" fmla="*/ 12469 w 2534621"/>
                      <a:gd name="connsiteY44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4319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2001779 w 2534621"/>
                      <a:gd name="connsiteY13" fmla="*/ 1512585 h 8283720"/>
                      <a:gd name="connsiteX14" fmla="*/ 2001779 w 2534621"/>
                      <a:gd name="connsiteY14" fmla="*/ 2914981 h 8283720"/>
                      <a:gd name="connsiteX15" fmla="*/ 1758213 w 2534621"/>
                      <a:gd name="connsiteY15" fmla="*/ 3983346 h 8283720"/>
                      <a:gd name="connsiteX16" fmla="*/ 2198746 w 2534621"/>
                      <a:gd name="connsiteY16" fmla="*/ 5797382 h 8283720"/>
                      <a:gd name="connsiteX17" fmla="*/ 2098734 w 2534621"/>
                      <a:gd name="connsiteY17" fmla="*/ 5828337 h 8283720"/>
                      <a:gd name="connsiteX18" fmla="*/ 2013589 w 2534621"/>
                      <a:gd name="connsiteY18" fmla="*/ 7533983 h 8283720"/>
                      <a:gd name="connsiteX19" fmla="*/ 2232084 w 2534621"/>
                      <a:gd name="connsiteY19" fmla="*/ 7921457 h 8283720"/>
                      <a:gd name="connsiteX20" fmla="*/ 2455921 w 2534621"/>
                      <a:gd name="connsiteY20" fmla="*/ 8004802 h 8283720"/>
                      <a:gd name="connsiteX21" fmla="*/ 2460684 w 2534621"/>
                      <a:gd name="connsiteY21" fmla="*/ 8169107 h 8283720"/>
                      <a:gd name="connsiteX22" fmla="*/ 2141597 w 2534621"/>
                      <a:gd name="connsiteY22" fmla="*/ 8169107 h 8283720"/>
                      <a:gd name="connsiteX23" fmla="*/ 1827272 w 2534621"/>
                      <a:gd name="connsiteY23" fmla="*/ 7938126 h 8283720"/>
                      <a:gd name="connsiteX24" fmla="*/ 1645707 w 2534621"/>
                      <a:gd name="connsiteY24" fmla="*/ 8133887 h 8283720"/>
                      <a:gd name="connsiteX25" fmla="*/ 1584747 w 2534621"/>
                      <a:gd name="connsiteY25" fmla="*/ 8133696 h 8283720"/>
                      <a:gd name="connsiteX26" fmla="*/ 1479609 w 2534621"/>
                      <a:gd name="connsiteY26" fmla="*/ 7790490 h 8283720"/>
                      <a:gd name="connsiteX27" fmla="*/ 1517708 w 2534621"/>
                      <a:gd name="connsiteY27" fmla="*/ 7547601 h 8283720"/>
                      <a:gd name="connsiteX28" fmla="*/ 1632009 w 2534621"/>
                      <a:gd name="connsiteY28" fmla="*/ 7188032 h 8283720"/>
                      <a:gd name="connsiteX29" fmla="*/ 1634518 w 2534621"/>
                      <a:gd name="connsiteY29" fmla="*/ 5890062 h 8283720"/>
                      <a:gd name="connsiteX30" fmla="*/ 823670 w 2534621"/>
                      <a:gd name="connsiteY30" fmla="*/ 5936780 h 8283720"/>
                      <a:gd name="connsiteX31" fmla="*/ 848578 w 2534621"/>
                      <a:gd name="connsiteY31" fmla="*/ 7118976 h 8283720"/>
                      <a:gd name="connsiteX32" fmla="*/ 1160521 w 2534621"/>
                      <a:gd name="connsiteY32" fmla="*/ 8064332 h 8283720"/>
                      <a:gd name="connsiteX33" fmla="*/ 1160521 w 2534621"/>
                      <a:gd name="connsiteY33" fmla="*/ 8283408 h 8283720"/>
                      <a:gd name="connsiteX34" fmla="*/ 608072 w 2534621"/>
                      <a:gd name="connsiteY34" fmla="*/ 7842877 h 8283720"/>
                      <a:gd name="connsiteX35" fmla="*/ 591710 w 2534621"/>
                      <a:gd name="connsiteY35" fmla="*/ 8045975 h 8283720"/>
                      <a:gd name="connsiteX36" fmla="*/ 560547 w 2534621"/>
                      <a:gd name="connsiteY36" fmla="*/ 8042997 h 8283720"/>
                      <a:gd name="connsiteX37" fmla="*/ 529491 w 2534621"/>
                      <a:gd name="connsiteY37" fmla="*/ 7576177 h 8283720"/>
                      <a:gd name="connsiteX38" fmla="*/ 560447 w 2534621"/>
                      <a:gd name="connsiteY38" fmla="*/ 7254707 h 8283720"/>
                      <a:gd name="connsiteX39" fmla="*/ 327084 w 2534621"/>
                      <a:gd name="connsiteY39" fmla="*/ 5964071 h 8283720"/>
                      <a:gd name="connsiteX40" fmla="*/ 265258 w 2534621"/>
                      <a:gd name="connsiteY40" fmla="*/ 5919002 h 8283720"/>
                      <a:gd name="connsiteX41" fmla="*/ 239585 w 2534621"/>
                      <a:gd name="connsiteY41" fmla="*/ 3870891 h 8283720"/>
                      <a:gd name="connsiteX42" fmla="*/ 212096 w 2534621"/>
                      <a:gd name="connsiteY42" fmla="*/ 3787930 h 8283720"/>
                      <a:gd name="connsiteX43" fmla="*/ 355368 w 2534621"/>
                      <a:gd name="connsiteY43" fmla="*/ 2845926 h 8283720"/>
                      <a:gd name="connsiteX44" fmla="*/ 12469 w 2534621"/>
                      <a:gd name="connsiteY44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4319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2001779 w 2534621"/>
                      <a:gd name="connsiteY13" fmla="*/ 1512585 h 8283720"/>
                      <a:gd name="connsiteX14" fmla="*/ 2001779 w 2534621"/>
                      <a:gd name="connsiteY14" fmla="*/ 2914981 h 8283720"/>
                      <a:gd name="connsiteX15" fmla="*/ 1758213 w 2534621"/>
                      <a:gd name="connsiteY15" fmla="*/ 3983346 h 8283720"/>
                      <a:gd name="connsiteX16" fmla="*/ 2198746 w 2534621"/>
                      <a:gd name="connsiteY16" fmla="*/ 5797382 h 8283720"/>
                      <a:gd name="connsiteX17" fmla="*/ 2098734 w 2534621"/>
                      <a:gd name="connsiteY17" fmla="*/ 5828337 h 8283720"/>
                      <a:gd name="connsiteX18" fmla="*/ 2013589 w 2534621"/>
                      <a:gd name="connsiteY18" fmla="*/ 7533983 h 8283720"/>
                      <a:gd name="connsiteX19" fmla="*/ 2232084 w 2534621"/>
                      <a:gd name="connsiteY19" fmla="*/ 7921457 h 8283720"/>
                      <a:gd name="connsiteX20" fmla="*/ 2455921 w 2534621"/>
                      <a:gd name="connsiteY20" fmla="*/ 8004802 h 8283720"/>
                      <a:gd name="connsiteX21" fmla="*/ 2460684 w 2534621"/>
                      <a:gd name="connsiteY21" fmla="*/ 8169107 h 8283720"/>
                      <a:gd name="connsiteX22" fmla="*/ 2141597 w 2534621"/>
                      <a:gd name="connsiteY22" fmla="*/ 8169107 h 8283720"/>
                      <a:gd name="connsiteX23" fmla="*/ 1827272 w 2534621"/>
                      <a:gd name="connsiteY23" fmla="*/ 7938126 h 8283720"/>
                      <a:gd name="connsiteX24" fmla="*/ 1645707 w 2534621"/>
                      <a:gd name="connsiteY24" fmla="*/ 8133887 h 8283720"/>
                      <a:gd name="connsiteX25" fmla="*/ 1584747 w 2534621"/>
                      <a:gd name="connsiteY25" fmla="*/ 8133696 h 8283720"/>
                      <a:gd name="connsiteX26" fmla="*/ 1479609 w 2534621"/>
                      <a:gd name="connsiteY26" fmla="*/ 7790490 h 8283720"/>
                      <a:gd name="connsiteX27" fmla="*/ 1517708 w 2534621"/>
                      <a:gd name="connsiteY27" fmla="*/ 7547601 h 8283720"/>
                      <a:gd name="connsiteX28" fmla="*/ 1632009 w 2534621"/>
                      <a:gd name="connsiteY28" fmla="*/ 7188032 h 8283720"/>
                      <a:gd name="connsiteX29" fmla="*/ 1634518 w 2534621"/>
                      <a:gd name="connsiteY29" fmla="*/ 5890062 h 8283720"/>
                      <a:gd name="connsiteX30" fmla="*/ 823670 w 2534621"/>
                      <a:gd name="connsiteY30" fmla="*/ 5936780 h 8283720"/>
                      <a:gd name="connsiteX31" fmla="*/ 848578 w 2534621"/>
                      <a:gd name="connsiteY31" fmla="*/ 7118976 h 8283720"/>
                      <a:gd name="connsiteX32" fmla="*/ 1160521 w 2534621"/>
                      <a:gd name="connsiteY32" fmla="*/ 8064332 h 8283720"/>
                      <a:gd name="connsiteX33" fmla="*/ 1160521 w 2534621"/>
                      <a:gd name="connsiteY33" fmla="*/ 8283408 h 8283720"/>
                      <a:gd name="connsiteX34" fmla="*/ 608072 w 2534621"/>
                      <a:gd name="connsiteY34" fmla="*/ 7842877 h 8283720"/>
                      <a:gd name="connsiteX35" fmla="*/ 591710 w 2534621"/>
                      <a:gd name="connsiteY35" fmla="*/ 8045975 h 8283720"/>
                      <a:gd name="connsiteX36" fmla="*/ 560547 w 2534621"/>
                      <a:gd name="connsiteY36" fmla="*/ 8042997 h 8283720"/>
                      <a:gd name="connsiteX37" fmla="*/ 529491 w 2534621"/>
                      <a:gd name="connsiteY37" fmla="*/ 7576177 h 8283720"/>
                      <a:gd name="connsiteX38" fmla="*/ 560447 w 2534621"/>
                      <a:gd name="connsiteY38" fmla="*/ 7254707 h 8283720"/>
                      <a:gd name="connsiteX39" fmla="*/ 327084 w 2534621"/>
                      <a:gd name="connsiteY39" fmla="*/ 5964071 h 8283720"/>
                      <a:gd name="connsiteX40" fmla="*/ 265258 w 2534621"/>
                      <a:gd name="connsiteY40" fmla="*/ 5919002 h 8283720"/>
                      <a:gd name="connsiteX41" fmla="*/ 239585 w 2534621"/>
                      <a:gd name="connsiteY41" fmla="*/ 3870891 h 8283720"/>
                      <a:gd name="connsiteX42" fmla="*/ 212096 w 2534621"/>
                      <a:gd name="connsiteY42" fmla="*/ 3787930 h 8283720"/>
                      <a:gd name="connsiteX43" fmla="*/ 355368 w 2534621"/>
                      <a:gd name="connsiteY43" fmla="*/ 2845926 h 8283720"/>
                      <a:gd name="connsiteX44" fmla="*/ 12469 w 2534621"/>
                      <a:gd name="connsiteY44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4319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2001779 w 2534621"/>
                      <a:gd name="connsiteY13" fmla="*/ 1512585 h 8283720"/>
                      <a:gd name="connsiteX14" fmla="*/ 2001779 w 2534621"/>
                      <a:gd name="connsiteY14" fmla="*/ 2914981 h 8283720"/>
                      <a:gd name="connsiteX15" fmla="*/ 1758213 w 2534621"/>
                      <a:gd name="connsiteY15" fmla="*/ 3983346 h 8283720"/>
                      <a:gd name="connsiteX16" fmla="*/ 2198746 w 2534621"/>
                      <a:gd name="connsiteY16" fmla="*/ 5797382 h 8283720"/>
                      <a:gd name="connsiteX17" fmla="*/ 2098734 w 2534621"/>
                      <a:gd name="connsiteY17" fmla="*/ 5828337 h 8283720"/>
                      <a:gd name="connsiteX18" fmla="*/ 2013589 w 2534621"/>
                      <a:gd name="connsiteY18" fmla="*/ 7533983 h 8283720"/>
                      <a:gd name="connsiteX19" fmla="*/ 2232084 w 2534621"/>
                      <a:gd name="connsiteY19" fmla="*/ 7921457 h 8283720"/>
                      <a:gd name="connsiteX20" fmla="*/ 2455921 w 2534621"/>
                      <a:gd name="connsiteY20" fmla="*/ 8004802 h 8283720"/>
                      <a:gd name="connsiteX21" fmla="*/ 2460684 w 2534621"/>
                      <a:gd name="connsiteY21" fmla="*/ 8169107 h 8283720"/>
                      <a:gd name="connsiteX22" fmla="*/ 2141597 w 2534621"/>
                      <a:gd name="connsiteY22" fmla="*/ 8169107 h 8283720"/>
                      <a:gd name="connsiteX23" fmla="*/ 1827272 w 2534621"/>
                      <a:gd name="connsiteY23" fmla="*/ 7938126 h 8283720"/>
                      <a:gd name="connsiteX24" fmla="*/ 1645707 w 2534621"/>
                      <a:gd name="connsiteY24" fmla="*/ 8133887 h 8283720"/>
                      <a:gd name="connsiteX25" fmla="*/ 1584747 w 2534621"/>
                      <a:gd name="connsiteY25" fmla="*/ 8133696 h 8283720"/>
                      <a:gd name="connsiteX26" fmla="*/ 1479609 w 2534621"/>
                      <a:gd name="connsiteY26" fmla="*/ 7790490 h 8283720"/>
                      <a:gd name="connsiteX27" fmla="*/ 1517708 w 2534621"/>
                      <a:gd name="connsiteY27" fmla="*/ 7547601 h 8283720"/>
                      <a:gd name="connsiteX28" fmla="*/ 1632009 w 2534621"/>
                      <a:gd name="connsiteY28" fmla="*/ 7188032 h 8283720"/>
                      <a:gd name="connsiteX29" fmla="*/ 1634518 w 2534621"/>
                      <a:gd name="connsiteY29" fmla="*/ 5890062 h 8283720"/>
                      <a:gd name="connsiteX30" fmla="*/ 823670 w 2534621"/>
                      <a:gd name="connsiteY30" fmla="*/ 5936780 h 8283720"/>
                      <a:gd name="connsiteX31" fmla="*/ 848578 w 2534621"/>
                      <a:gd name="connsiteY31" fmla="*/ 7118976 h 8283720"/>
                      <a:gd name="connsiteX32" fmla="*/ 1160521 w 2534621"/>
                      <a:gd name="connsiteY32" fmla="*/ 8064332 h 8283720"/>
                      <a:gd name="connsiteX33" fmla="*/ 1160521 w 2534621"/>
                      <a:gd name="connsiteY33" fmla="*/ 8283408 h 8283720"/>
                      <a:gd name="connsiteX34" fmla="*/ 608072 w 2534621"/>
                      <a:gd name="connsiteY34" fmla="*/ 7842877 h 8283720"/>
                      <a:gd name="connsiteX35" fmla="*/ 591710 w 2534621"/>
                      <a:gd name="connsiteY35" fmla="*/ 8045975 h 8283720"/>
                      <a:gd name="connsiteX36" fmla="*/ 560547 w 2534621"/>
                      <a:gd name="connsiteY36" fmla="*/ 8042997 h 8283720"/>
                      <a:gd name="connsiteX37" fmla="*/ 529491 w 2534621"/>
                      <a:gd name="connsiteY37" fmla="*/ 7576177 h 8283720"/>
                      <a:gd name="connsiteX38" fmla="*/ 560447 w 2534621"/>
                      <a:gd name="connsiteY38" fmla="*/ 7254707 h 8283720"/>
                      <a:gd name="connsiteX39" fmla="*/ 327084 w 2534621"/>
                      <a:gd name="connsiteY39" fmla="*/ 5964071 h 8283720"/>
                      <a:gd name="connsiteX40" fmla="*/ 265258 w 2534621"/>
                      <a:gd name="connsiteY40" fmla="*/ 5919002 h 8283720"/>
                      <a:gd name="connsiteX41" fmla="*/ 239585 w 2534621"/>
                      <a:gd name="connsiteY41" fmla="*/ 3870891 h 8283720"/>
                      <a:gd name="connsiteX42" fmla="*/ 212096 w 2534621"/>
                      <a:gd name="connsiteY42" fmla="*/ 3787930 h 8283720"/>
                      <a:gd name="connsiteX43" fmla="*/ 355368 w 2534621"/>
                      <a:gd name="connsiteY43" fmla="*/ 2845926 h 8283720"/>
                      <a:gd name="connsiteX44" fmla="*/ 12469 w 2534621"/>
                      <a:gd name="connsiteY44" fmla="*/ 1503059 h 8283720"/>
                      <a:gd name="connsiteX0" fmla="*/ 12469 w 2534621"/>
                      <a:gd name="connsiteY0" fmla="*/ 1509776 h 8290437"/>
                      <a:gd name="connsiteX1" fmla="*/ 236594 w 2534621"/>
                      <a:gd name="connsiteY1" fmla="*/ 1265438 h 8290437"/>
                      <a:gd name="connsiteX2" fmla="*/ 165157 w 2534621"/>
                      <a:gd name="connsiteY2" fmla="*/ 1263058 h 8290437"/>
                      <a:gd name="connsiteX3" fmla="*/ 286601 w 2534621"/>
                      <a:gd name="connsiteY3" fmla="*/ 1158283 h 8290437"/>
                      <a:gd name="connsiteX4" fmla="*/ 281839 w 2534621"/>
                      <a:gd name="connsiteY4" fmla="*/ 1001119 h 8290437"/>
                      <a:gd name="connsiteX5" fmla="*/ 238976 w 2534621"/>
                      <a:gd name="connsiteY5" fmla="*/ 908251 h 8290437"/>
                      <a:gd name="connsiteX6" fmla="*/ 303271 w 2534621"/>
                      <a:gd name="connsiteY6" fmla="*/ 843958 h 8290437"/>
                      <a:gd name="connsiteX7" fmla="*/ 329465 w 2534621"/>
                      <a:gd name="connsiteY7" fmla="*/ 674890 h 8290437"/>
                      <a:gd name="connsiteX8" fmla="*/ 288982 w 2534621"/>
                      <a:gd name="connsiteY8" fmla="*/ 679649 h 8290437"/>
                      <a:gd name="connsiteX9" fmla="*/ 524249 w 2534621"/>
                      <a:gd name="connsiteY9" fmla="*/ 397709 h 8290437"/>
                      <a:gd name="connsiteX10" fmla="*/ 1093844 w 2534621"/>
                      <a:gd name="connsiteY10" fmla="*/ 22425 h 8290437"/>
                      <a:gd name="connsiteX11" fmla="*/ 1396263 w 2534621"/>
                      <a:gd name="connsiteY11" fmla="*/ 734420 h 8290437"/>
                      <a:gd name="connsiteX12" fmla="*/ 1248626 w 2534621"/>
                      <a:gd name="connsiteY12" fmla="*/ 1017789 h 8290437"/>
                      <a:gd name="connsiteX13" fmla="*/ 2001779 w 2534621"/>
                      <a:gd name="connsiteY13" fmla="*/ 1519302 h 8290437"/>
                      <a:gd name="connsiteX14" fmla="*/ 2001779 w 2534621"/>
                      <a:gd name="connsiteY14" fmla="*/ 2921698 h 8290437"/>
                      <a:gd name="connsiteX15" fmla="*/ 1758213 w 2534621"/>
                      <a:gd name="connsiteY15" fmla="*/ 3990063 h 8290437"/>
                      <a:gd name="connsiteX16" fmla="*/ 2198746 w 2534621"/>
                      <a:gd name="connsiteY16" fmla="*/ 5804099 h 8290437"/>
                      <a:gd name="connsiteX17" fmla="*/ 2098734 w 2534621"/>
                      <a:gd name="connsiteY17" fmla="*/ 5835054 h 8290437"/>
                      <a:gd name="connsiteX18" fmla="*/ 2013589 w 2534621"/>
                      <a:gd name="connsiteY18" fmla="*/ 7540700 h 8290437"/>
                      <a:gd name="connsiteX19" fmla="*/ 2232084 w 2534621"/>
                      <a:gd name="connsiteY19" fmla="*/ 7928174 h 8290437"/>
                      <a:gd name="connsiteX20" fmla="*/ 2455921 w 2534621"/>
                      <a:gd name="connsiteY20" fmla="*/ 8011519 h 8290437"/>
                      <a:gd name="connsiteX21" fmla="*/ 2460684 w 2534621"/>
                      <a:gd name="connsiteY21" fmla="*/ 8175824 h 8290437"/>
                      <a:gd name="connsiteX22" fmla="*/ 2141597 w 2534621"/>
                      <a:gd name="connsiteY22" fmla="*/ 8175824 h 8290437"/>
                      <a:gd name="connsiteX23" fmla="*/ 1827272 w 2534621"/>
                      <a:gd name="connsiteY23" fmla="*/ 7944843 h 8290437"/>
                      <a:gd name="connsiteX24" fmla="*/ 1645707 w 2534621"/>
                      <a:gd name="connsiteY24" fmla="*/ 8140604 h 8290437"/>
                      <a:gd name="connsiteX25" fmla="*/ 1584747 w 2534621"/>
                      <a:gd name="connsiteY25" fmla="*/ 8140413 h 8290437"/>
                      <a:gd name="connsiteX26" fmla="*/ 1479609 w 2534621"/>
                      <a:gd name="connsiteY26" fmla="*/ 7797207 h 8290437"/>
                      <a:gd name="connsiteX27" fmla="*/ 1517708 w 2534621"/>
                      <a:gd name="connsiteY27" fmla="*/ 7554318 h 8290437"/>
                      <a:gd name="connsiteX28" fmla="*/ 1632009 w 2534621"/>
                      <a:gd name="connsiteY28" fmla="*/ 7194749 h 8290437"/>
                      <a:gd name="connsiteX29" fmla="*/ 1634518 w 2534621"/>
                      <a:gd name="connsiteY29" fmla="*/ 5896779 h 8290437"/>
                      <a:gd name="connsiteX30" fmla="*/ 823670 w 2534621"/>
                      <a:gd name="connsiteY30" fmla="*/ 5943497 h 8290437"/>
                      <a:gd name="connsiteX31" fmla="*/ 848578 w 2534621"/>
                      <a:gd name="connsiteY31" fmla="*/ 7125693 h 8290437"/>
                      <a:gd name="connsiteX32" fmla="*/ 1160521 w 2534621"/>
                      <a:gd name="connsiteY32" fmla="*/ 8071049 h 8290437"/>
                      <a:gd name="connsiteX33" fmla="*/ 1160521 w 2534621"/>
                      <a:gd name="connsiteY33" fmla="*/ 8290125 h 8290437"/>
                      <a:gd name="connsiteX34" fmla="*/ 608072 w 2534621"/>
                      <a:gd name="connsiteY34" fmla="*/ 7849594 h 8290437"/>
                      <a:gd name="connsiteX35" fmla="*/ 591710 w 2534621"/>
                      <a:gd name="connsiteY35" fmla="*/ 8052692 h 8290437"/>
                      <a:gd name="connsiteX36" fmla="*/ 560547 w 2534621"/>
                      <a:gd name="connsiteY36" fmla="*/ 8049714 h 8290437"/>
                      <a:gd name="connsiteX37" fmla="*/ 529491 w 2534621"/>
                      <a:gd name="connsiteY37" fmla="*/ 7582894 h 8290437"/>
                      <a:gd name="connsiteX38" fmla="*/ 560447 w 2534621"/>
                      <a:gd name="connsiteY38" fmla="*/ 7261424 h 8290437"/>
                      <a:gd name="connsiteX39" fmla="*/ 327084 w 2534621"/>
                      <a:gd name="connsiteY39" fmla="*/ 5970788 h 8290437"/>
                      <a:gd name="connsiteX40" fmla="*/ 265258 w 2534621"/>
                      <a:gd name="connsiteY40" fmla="*/ 5925719 h 8290437"/>
                      <a:gd name="connsiteX41" fmla="*/ 239585 w 2534621"/>
                      <a:gd name="connsiteY41" fmla="*/ 3877608 h 8290437"/>
                      <a:gd name="connsiteX42" fmla="*/ 212096 w 2534621"/>
                      <a:gd name="connsiteY42" fmla="*/ 3794647 h 8290437"/>
                      <a:gd name="connsiteX43" fmla="*/ 355368 w 2534621"/>
                      <a:gd name="connsiteY43" fmla="*/ 2852643 h 8290437"/>
                      <a:gd name="connsiteX44" fmla="*/ 12469 w 2534621"/>
                      <a:gd name="connsiteY44" fmla="*/ 1509776 h 8290437"/>
                      <a:gd name="connsiteX0" fmla="*/ 12469 w 2534621"/>
                      <a:gd name="connsiteY0" fmla="*/ 1509776 h 8290437"/>
                      <a:gd name="connsiteX1" fmla="*/ 236594 w 2534621"/>
                      <a:gd name="connsiteY1" fmla="*/ 1265438 h 8290437"/>
                      <a:gd name="connsiteX2" fmla="*/ 165157 w 2534621"/>
                      <a:gd name="connsiteY2" fmla="*/ 1263058 h 8290437"/>
                      <a:gd name="connsiteX3" fmla="*/ 286601 w 2534621"/>
                      <a:gd name="connsiteY3" fmla="*/ 1158283 h 8290437"/>
                      <a:gd name="connsiteX4" fmla="*/ 281839 w 2534621"/>
                      <a:gd name="connsiteY4" fmla="*/ 1001119 h 8290437"/>
                      <a:gd name="connsiteX5" fmla="*/ 238976 w 2534621"/>
                      <a:gd name="connsiteY5" fmla="*/ 908251 h 8290437"/>
                      <a:gd name="connsiteX6" fmla="*/ 303271 w 2534621"/>
                      <a:gd name="connsiteY6" fmla="*/ 843958 h 8290437"/>
                      <a:gd name="connsiteX7" fmla="*/ 329465 w 2534621"/>
                      <a:gd name="connsiteY7" fmla="*/ 674890 h 8290437"/>
                      <a:gd name="connsiteX8" fmla="*/ 288982 w 2534621"/>
                      <a:gd name="connsiteY8" fmla="*/ 679649 h 8290437"/>
                      <a:gd name="connsiteX9" fmla="*/ 524249 w 2534621"/>
                      <a:gd name="connsiteY9" fmla="*/ 397709 h 8290437"/>
                      <a:gd name="connsiteX10" fmla="*/ 1093844 w 2534621"/>
                      <a:gd name="connsiteY10" fmla="*/ 22425 h 8290437"/>
                      <a:gd name="connsiteX11" fmla="*/ 1396263 w 2534621"/>
                      <a:gd name="connsiteY11" fmla="*/ 734420 h 8290437"/>
                      <a:gd name="connsiteX12" fmla="*/ 1248626 w 2534621"/>
                      <a:gd name="connsiteY12" fmla="*/ 1017789 h 8290437"/>
                      <a:gd name="connsiteX13" fmla="*/ 2001779 w 2534621"/>
                      <a:gd name="connsiteY13" fmla="*/ 1519302 h 8290437"/>
                      <a:gd name="connsiteX14" fmla="*/ 2001779 w 2534621"/>
                      <a:gd name="connsiteY14" fmla="*/ 2921698 h 8290437"/>
                      <a:gd name="connsiteX15" fmla="*/ 1758213 w 2534621"/>
                      <a:gd name="connsiteY15" fmla="*/ 3990063 h 8290437"/>
                      <a:gd name="connsiteX16" fmla="*/ 2198746 w 2534621"/>
                      <a:gd name="connsiteY16" fmla="*/ 5804099 h 8290437"/>
                      <a:gd name="connsiteX17" fmla="*/ 2098734 w 2534621"/>
                      <a:gd name="connsiteY17" fmla="*/ 5835054 h 8290437"/>
                      <a:gd name="connsiteX18" fmla="*/ 2013589 w 2534621"/>
                      <a:gd name="connsiteY18" fmla="*/ 7540700 h 8290437"/>
                      <a:gd name="connsiteX19" fmla="*/ 2232084 w 2534621"/>
                      <a:gd name="connsiteY19" fmla="*/ 7928174 h 8290437"/>
                      <a:gd name="connsiteX20" fmla="*/ 2455921 w 2534621"/>
                      <a:gd name="connsiteY20" fmla="*/ 8011519 h 8290437"/>
                      <a:gd name="connsiteX21" fmla="*/ 2460684 w 2534621"/>
                      <a:gd name="connsiteY21" fmla="*/ 8175824 h 8290437"/>
                      <a:gd name="connsiteX22" fmla="*/ 2141597 w 2534621"/>
                      <a:gd name="connsiteY22" fmla="*/ 8175824 h 8290437"/>
                      <a:gd name="connsiteX23" fmla="*/ 1827272 w 2534621"/>
                      <a:gd name="connsiteY23" fmla="*/ 7944843 h 8290437"/>
                      <a:gd name="connsiteX24" fmla="*/ 1645707 w 2534621"/>
                      <a:gd name="connsiteY24" fmla="*/ 8140604 h 8290437"/>
                      <a:gd name="connsiteX25" fmla="*/ 1584747 w 2534621"/>
                      <a:gd name="connsiteY25" fmla="*/ 8140413 h 8290437"/>
                      <a:gd name="connsiteX26" fmla="*/ 1479609 w 2534621"/>
                      <a:gd name="connsiteY26" fmla="*/ 7797207 h 8290437"/>
                      <a:gd name="connsiteX27" fmla="*/ 1517708 w 2534621"/>
                      <a:gd name="connsiteY27" fmla="*/ 7554318 h 8290437"/>
                      <a:gd name="connsiteX28" fmla="*/ 1632009 w 2534621"/>
                      <a:gd name="connsiteY28" fmla="*/ 7194749 h 8290437"/>
                      <a:gd name="connsiteX29" fmla="*/ 1634518 w 2534621"/>
                      <a:gd name="connsiteY29" fmla="*/ 5896779 h 8290437"/>
                      <a:gd name="connsiteX30" fmla="*/ 823670 w 2534621"/>
                      <a:gd name="connsiteY30" fmla="*/ 5943497 h 8290437"/>
                      <a:gd name="connsiteX31" fmla="*/ 848578 w 2534621"/>
                      <a:gd name="connsiteY31" fmla="*/ 7125693 h 8290437"/>
                      <a:gd name="connsiteX32" fmla="*/ 1160521 w 2534621"/>
                      <a:gd name="connsiteY32" fmla="*/ 8071049 h 8290437"/>
                      <a:gd name="connsiteX33" fmla="*/ 1160521 w 2534621"/>
                      <a:gd name="connsiteY33" fmla="*/ 8290125 h 8290437"/>
                      <a:gd name="connsiteX34" fmla="*/ 608072 w 2534621"/>
                      <a:gd name="connsiteY34" fmla="*/ 7849594 h 8290437"/>
                      <a:gd name="connsiteX35" fmla="*/ 591710 w 2534621"/>
                      <a:gd name="connsiteY35" fmla="*/ 8052692 h 8290437"/>
                      <a:gd name="connsiteX36" fmla="*/ 560547 w 2534621"/>
                      <a:gd name="connsiteY36" fmla="*/ 8049714 h 8290437"/>
                      <a:gd name="connsiteX37" fmla="*/ 529491 w 2534621"/>
                      <a:gd name="connsiteY37" fmla="*/ 7582894 h 8290437"/>
                      <a:gd name="connsiteX38" fmla="*/ 560447 w 2534621"/>
                      <a:gd name="connsiteY38" fmla="*/ 7261424 h 8290437"/>
                      <a:gd name="connsiteX39" fmla="*/ 327084 w 2534621"/>
                      <a:gd name="connsiteY39" fmla="*/ 5970788 h 8290437"/>
                      <a:gd name="connsiteX40" fmla="*/ 265258 w 2534621"/>
                      <a:gd name="connsiteY40" fmla="*/ 5925719 h 8290437"/>
                      <a:gd name="connsiteX41" fmla="*/ 239585 w 2534621"/>
                      <a:gd name="connsiteY41" fmla="*/ 3877608 h 8290437"/>
                      <a:gd name="connsiteX42" fmla="*/ 212096 w 2534621"/>
                      <a:gd name="connsiteY42" fmla="*/ 3794647 h 8290437"/>
                      <a:gd name="connsiteX43" fmla="*/ 355368 w 2534621"/>
                      <a:gd name="connsiteY43" fmla="*/ 2852643 h 8290437"/>
                      <a:gd name="connsiteX44" fmla="*/ 12469 w 2534621"/>
                      <a:gd name="connsiteY44" fmla="*/ 1509776 h 8290437"/>
                      <a:gd name="connsiteX0" fmla="*/ 12469 w 2534621"/>
                      <a:gd name="connsiteY0" fmla="*/ 1509776 h 8290437"/>
                      <a:gd name="connsiteX1" fmla="*/ 236594 w 2534621"/>
                      <a:gd name="connsiteY1" fmla="*/ 1265438 h 8290437"/>
                      <a:gd name="connsiteX2" fmla="*/ 165157 w 2534621"/>
                      <a:gd name="connsiteY2" fmla="*/ 1263058 h 8290437"/>
                      <a:gd name="connsiteX3" fmla="*/ 286601 w 2534621"/>
                      <a:gd name="connsiteY3" fmla="*/ 1158283 h 8290437"/>
                      <a:gd name="connsiteX4" fmla="*/ 281839 w 2534621"/>
                      <a:gd name="connsiteY4" fmla="*/ 1001119 h 8290437"/>
                      <a:gd name="connsiteX5" fmla="*/ 238976 w 2534621"/>
                      <a:gd name="connsiteY5" fmla="*/ 908251 h 8290437"/>
                      <a:gd name="connsiteX6" fmla="*/ 303271 w 2534621"/>
                      <a:gd name="connsiteY6" fmla="*/ 843958 h 8290437"/>
                      <a:gd name="connsiteX7" fmla="*/ 329465 w 2534621"/>
                      <a:gd name="connsiteY7" fmla="*/ 674890 h 8290437"/>
                      <a:gd name="connsiteX8" fmla="*/ 288982 w 2534621"/>
                      <a:gd name="connsiteY8" fmla="*/ 679649 h 8290437"/>
                      <a:gd name="connsiteX9" fmla="*/ 524249 w 2534621"/>
                      <a:gd name="connsiteY9" fmla="*/ 397709 h 8290437"/>
                      <a:gd name="connsiteX10" fmla="*/ 1093844 w 2534621"/>
                      <a:gd name="connsiteY10" fmla="*/ 22425 h 8290437"/>
                      <a:gd name="connsiteX11" fmla="*/ 1396263 w 2534621"/>
                      <a:gd name="connsiteY11" fmla="*/ 734420 h 8290437"/>
                      <a:gd name="connsiteX12" fmla="*/ 1248626 w 2534621"/>
                      <a:gd name="connsiteY12" fmla="*/ 1017789 h 8290437"/>
                      <a:gd name="connsiteX13" fmla="*/ 2001779 w 2534621"/>
                      <a:gd name="connsiteY13" fmla="*/ 1519302 h 8290437"/>
                      <a:gd name="connsiteX14" fmla="*/ 2001779 w 2534621"/>
                      <a:gd name="connsiteY14" fmla="*/ 2921698 h 8290437"/>
                      <a:gd name="connsiteX15" fmla="*/ 1758213 w 2534621"/>
                      <a:gd name="connsiteY15" fmla="*/ 3990063 h 8290437"/>
                      <a:gd name="connsiteX16" fmla="*/ 2198746 w 2534621"/>
                      <a:gd name="connsiteY16" fmla="*/ 5804099 h 8290437"/>
                      <a:gd name="connsiteX17" fmla="*/ 2098734 w 2534621"/>
                      <a:gd name="connsiteY17" fmla="*/ 5835054 h 8290437"/>
                      <a:gd name="connsiteX18" fmla="*/ 2013589 w 2534621"/>
                      <a:gd name="connsiteY18" fmla="*/ 7540700 h 8290437"/>
                      <a:gd name="connsiteX19" fmla="*/ 2232084 w 2534621"/>
                      <a:gd name="connsiteY19" fmla="*/ 7928174 h 8290437"/>
                      <a:gd name="connsiteX20" fmla="*/ 2455921 w 2534621"/>
                      <a:gd name="connsiteY20" fmla="*/ 8011519 h 8290437"/>
                      <a:gd name="connsiteX21" fmla="*/ 2460684 w 2534621"/>
                      <a:gd name="connsiteY21" fmla="*/ 8175824 h 8290437"/>
                      <a:gd name="connsiteX22" fmla="*/ 2141597 w 2534621"/>
                      <a:gd name="connsiteY22" fmla="*/ 8175824 h 8290437"/>
                      <a:gd name="connsiteX23" fmla="*/ 1827272 w 2534621"/>
                      <a:gd name="connsiteY23" fmla="*/ 7944843 h 8290437"/>
                      <a:gd name="connsiteX24" fmla="*/ 1645707 w 2534621"/>
                      <a:gd name="connsiteY24" fmla="*/ 8140604 h 8290437"/>
                      <a:gd name="connsiteX25" fmla="*/ 1584747 w 2534621"/>
                      <a:gd name="connsiteY25" fmla="*/ 8140413 h 8290437"/>
                      <a:gd name="connsiteX26" fmla="*/ 1479609 w 2534621"/>
                      <a:gd name="connsiteY26" fmla="*/ 7797207 h 8290437"/>
                      <a:gd name="connsiteX27" fmla="*/ 1517708 w 2534621"/>
                      <a:gd name="connsiteY27" fmla="*/ 7554318 h 8290437"/>
                      <a:gd name="connsiteX28" fmla="*/ 1632009 w 2534621"/>
                      <a:gd name="connsiteY28" fmla="*/ 7194749 h 8290437"/>
                      <a:gd name="connsiteX29" fmla="*/ 1634518 w 2534621"/>
                      <a:gd name="connsiteY29" fmla="*/ 5896779 h 8290437"/>
                      <a:gd name="connsiteX30" fmla="*/ 823670 w 2534621"/>
                      <a:gd name="connsiteY30" fmla="*/ 5943497 h 8290437"/>
                      <a:gd name="connsiteX31" fmla="*/ 848578 w 2534621"/>
                      <a:gd name="connsiteY31" fmla="*/ 7125693 h 8290437"/>
                      <a:gd name="connsiteX32" fmla="*/ 1160521 w 2534621"/>
                      <a:gd name="connsiteY32" fmla="*/ 8071049 h 8290437"/>
                      <a:gd name="connsiteX33" fmla="*/ 1160521 w 2534621"/>
                      <a:gd name="connsiteY33" fmla="*/ 8290125 h 8290437"/>
                      <a:gd name="connsiteX34" fmla="*/ 608072 w 2534621"/>
                      <a:gd name="connsiteY34" fmla="*/ 7849594 h 8290437"/>
                      <a:gd name="connsiteX35" fmla="*/ 591710 w 2534621"/>
                      <a:gd name="connsiteY35" fmla="*/ 8052692 h 8290437"/>
                      <a:gd name="connsiteX36" fmla="*/ 560547 w 2534621"/>
                      <a:gd name="connsiteY36" fmla="*/ 8049714 h 8290437"/>
                      <a:gd name="connsiteX37" fmla="*/ 529491 w 2534621"/>
                      <a:gd name="connsiteY37" fmla="*/ 7582894 h 8290437"/>
                      <a:gd name="connsiteX38" fmla="*/ 560447 w 2534621"/>
                      <a:gd name="connsiteY38" fmla="*/ 7261424 h 8290437"/>
                      <a:gd name="connsiteX39" fmla="*/ 327084 w 2534621"/>
                      <a:gd name="connsiteY39" fmla="*/ 5970788 h 8290437"/>
                      <a:gd name="connsiteX40" fmla="*/ 265258 w 2534621"/>
                      <a:gd name="connsiteY40" fmla="*/ 5925719 h 8290437"/>
                      <a:gd name="connsiteX41" fmla="*/ 239585 w 2534621"/>
                      <a:gd name="connsiteY41" fmla="*/ 3877608 h 8290437"/>
                      <a:gd name="connsiteX42" fmla="*/ 212096 w 2534621"/>
                      <a:gd name="connsiteY42" fmla="*/ 3794647 h 8290437"/>
                      <a:gd name="connsiteX43" fmla="*/ 355368 w 2534621"/>
                      <a:gd name="connsiteY43" fmla="*/ 2852643 h 8290437"/>
                      <a:gd name="connsiteX44" fmla="*/ 12469 w 2534621"/>
                      <a:gd name="connsiteY44" fmla="*/ 1509776 h 8290437"/>
                      <a:gd name="connsiteX0" fmla="*/ 12469 w 2534621"/>
                      <a:gd name="connsiteY0" fmla="*/ 1509776 h 8290437"/>
                      <a:gd name="connsiteX1" fmla="*/ 236594 w 2534621"/>
                      <a:gd name="connsiteY1" fmla="*/ 1265438 h 8290437"/>
                      <a:gd name="connsiteX2" fmla="*/ 165157 w 2534621"/>
                      <a:gd name="connsiteY2" fmla="*/ 1263058 h 8290437"/>
                      <a:gd name="connsiteX3" fmla="*/ 286601 w 2534621"/>
                      <a:gd name="connsiteY3" fmla="*/ 1158283 h 8290437"/>
                      <a:gd name="connsiteX4" fmla="*/ 281839 w 2534621"/>
                      <a:gd name="connsiteY4" fmla="*/ 1001119 h 8290437"/>
                      <a:gd name="connsiteX5" fmla="*/ 238976 w 2534621"/>
                      <a:gd name="connsiteY5" fmla="*/ 908251 h 8290437"/>
                      <a:gd name="connsiteX6" fmla="*/ 303271 w 2534621"/>
                      <a:gd name="connsiteY6" fmla="*/ 843958 h 8290437"/>
                      <a:gd name="connsiteX7" fmla="*/ 329465 w 2534621"/>
                      <a:gd name="connsiteY7" fmla="*/ 674890 h 8290437"/>
                      <a:gd name="connsiteX8" fmla="*/ 288982 w 2534621"/>
                      <a:gd name="connsiteY8" fmla="*/ 679649 h 8290437"/>
                      <a:gd name="connsiteX9" fmla="*/ 524249 w 2534621"/>
                      <a:gd name="connsiteY9" fmla="*/ 397709 h 8290437"/>
                      <a:gd name="connsiteX10" fmla="*/ 1093844 w 2534621"/>
                      <a:gd name="connsiteY10" fmla="*/ 22425 h 8290437"/>
                      <a:gd name="connsiteX11" fmla="*/ 1396263 w 2534621"/>
                      <a:gd name="connsiteY11" fmla="*/ 734420 h 8290437"/>
                      <a:gd name="connsiteX12" fmla="*/ 1248626 w 2534621"/>
                      <a:gd name="connsiteY12" fmla="*/ 1017789 h 8290437"/>
                      <a:gd name="connsiteX13" fmla="*/ 2001779 w 2534621"/>
                      <a:gd name="connsiteY13" fmla="*/ 1519302 h 8290437"/>
                      <a:gd name="connsiteX14" fmla="*/ 2001779 w 2534621"/>
                      <a:gd name="connsiteY14" fmla="*/ 2921698 h 8290437"/>
                      <a:gd name="connsiteX15" fmla="*/ 1758213 w 2534621"/>
                      <a:gd name="connsiteY15" fmla="*/ 3990063 h 8290437"/>
                      <a:gd name="connsiteX16" fmla="*/ 2198746 w 2534621"/>
                      <a:gd name="connsiteY16" fmla="*/ 5804099 h 8290437"/>
                      <a:gd name="connsiteX17" fmla="*/ 2098734 w 2534621"/>
                      <a:gd name="connsiteY17" fmla="*/ 5835054 h 8290437"/>
                      <a:gd name="connsiteX18" fmla="*/ 2013589 w 2534621"/>
                      <a:gd name="connsiteY18" fmla="*/ 7540700 h 8290437"/>
                      <a:gd name="connsiteX19" fmla="*/ 2232084 w 2534621"/>
                      <a:gd name="connsiteY19" fmla="*/ 7928174 h 8290437"/>
                      <a:gd name="connsiteX20" fmla="*/ 2455921 w 2534621"/>
                      <a:gd name="connsiteY20" fmla="*/ 8011519 h 8290437"/>
                      <a:gd name="connsiteX21" fmla="*/ 2460684 w 2534621"/>
                      <a:gd name="connsiteY21" fmla="*/ 8175824 h 8290437"/>
                      <a:gd name="connsiteX22" fmla="*/ 2141597 w 2534621"/>
                      <a:gd name="connsiteY22" fmla="*/ 8175824 h 8290437"/>
                      <a:gd name="connsiteX23" fmla="*/ 1827272 w 2534621"/>
                      <a:gd name="connsiteY23" fmla="*/ 7944843 h 8290437"/>
                      <a:gd name="connsiteX24" fmla="*/ 1645707 w 2534621"/>
                      <a:gd name="connsiteY24" fmla="*/ 8140604 h 8290437"/>
                      <a:gd name="connsiteX25" fmla="*/ 1584747 w 2534621"/>
                      <a:gd name="connsiteY25" fmla="*/ 8140413 h 8290437"/>
                      <a:gd name="connsiteX26" fmla="*/ 1479609 w 2534621"/>
                      <a:gd name="connsiteY26" fmla="*/ 7797207 h 8290437"/>
                      <a:gd name="connsiteX27" fmla="*/ 1517708 w 2534621"/>
                      <a:gd name="connsiteY27" fmla="*/ 7554318 h 8290437"/>
                      <a:gd name="connsiteX28" fmla="*/ 1632009 w 2534621"/>
                      <a:gd name="connsiteY28" fmla="*/ 7194749 h 8290437"/>
                      <a:gd name="connsiteX29" fmla="*/ 1634518 w 2534621"/>
                      <a:gd name="connsiteY29" fmla="*/ 5896779 h 8290437"/>
                      <a:gd name="connsiteX30" fmla="*/ 823670 w 2534621"/>
                      <a:gd name="connsiteY30" fmla="*/ 5943497 h 8290437"/>
                      <a:gd name="connsiteX31" fmla="*/ 848578 w 2534621"/>
                      <a:gd name="connsiteY31" fmla="*/ 7125693 h 8290437"/>
                      <a:gd name="connsiteX32" fmla="*/ 1160521 w 2534621"/>
                      <a:gd name="connsiteY32" fmla="*/ 8071049 h 8290437"/>
                      <a:gd name="connsiteX33" fmla="*/ 1160521 w 2534621"/>
                      <a:gd name="connsiteY33" fmla="*/ 8290125 h 8290437"/>
                      <a:gd name="connsiteX34" fmla="*/ 608072 w 2534621"/>
                      <a:gd name="connsiteY34" fmla="*/ 7849594 h 8290437"/>
                      <a:gd name="connsiteX35" fmla="*/ 591710 w 2534621"/>
                      <a:gd name="connsiteY35" fmla="*/ 8052692 h 8290437"/>
                      <a:gd name="connsiteX36" fmla="*/ 560547 w 2534621"/>
                      <a:gd name="connsiteY36" fmla="*/ 8049714 h 8290437"/>
                      <a:gd name="connsiteX37" fmla="*/ 529491 w 2534621"/>
                      <a:gd name="connsiteY37" fmla="*/ 7582894 h 8290437"/>
                      <a:gd name="connsiteX38" fmla="*/ 560447 w 2534621"/>
                      <a:gd name="connsiteY38" fmla="*/ 7261424 h 8290437"/>
                      <a:gd name="connsiteX39" fmla="*/ 327084 w 2534621"/>
                      <a:gd name="connsiteY39" fmla="*/ 5970788 h 8290437"/>
                      <a:gd name="connsiteX40" fmla="*/ 265258 w 2534621"/>
                      <a:gd name="connsiteY40" fmla="*/ 5925719 h 8290437"/>
                      <a:gd name="connsiteX41" fmla="*/ 239585 w 2534621"/>
                      <a:gd name="connsiteY41" fmla="*/ 3877608 h 8290437"/>
                      <a:gd name="connsiteX42" fmla="*/ 212096 w 2534621"/>
                      <a:gd name="connsiteY42" fmla="*/ 3794647 h 8290437"/>
                      <a:gd name="connsiteX43" fmla="*/ 355368 w 2534621"/>
                      <a:gd name="connsiteY43" fmla="*/ 2852643 h 8290437"/>
                      <a:gd name="connsiteX44" fmla="*/ 12469 w 2534621"/>
                      <a:gd name="connsiteY44" fmla="*/ 1509776 h 8290437"/>
                      <a:gd name="connsiteX0" fmla="*/ 12469 w 2534621"/>
                      <a:gd name="connsiteY0" fmla="*/ 1498590 h 8279251"/>
                      <a:gd name="connsiteX1" fmla="*/ 236594 w 2534621"/>
                      <a:gd name="connsiteY1" fmla="*/ 1254252 h 8279251"/>
                      <a:gd name="connsiteX2" fmla="*/ 165157 w 2534621"/>
                      <a:gd name="connsiteY2" fmla="*/ 1251872 h 8279251"/>
                      <a:gd name="connsiteX3" fmla="*/ 286601 w 2534621"/>
                      <a:gd name="connsiteY3" fmla="*/ 1147097 h 8279251"/>
                      <a:gd name="connsiteX4" fmla="*/ 281839 w 2534621"/>
                      <a:gd name="connsiteY4" fmla="*/ 989933 h 8279251"/>
                      <a:gd name="connsiteX5" fmla="*/ 238976 w 2534621"/>
                      <a:gd name="connsiteY5" fmla="*/ 897065 h 8279251"/>
                      <a:gd name="connsiteX6" fmla="*/ 303271 w 2534621"/>
                      <a:gd name="connsiteY6" fmla="*/ 832772 h 8279251"/>
                      <a:gd name="connsiteX7" fmla="*/ 329465 w 2534621"/>
                      <a:gd name="connsiteY7" fmla="*/ 663704 h 8279251"/>
                      <a:gd name="connsiteX8" fmla="*/ 288982 w 2534621"/>
                      <a:gd name="connsiteY8" fmla="*/ 668463 h 8279251"/>
                      <a:gd name="connsiteX9" fmla="*/ 524249 w 2534621"/>
                      <a:gd name="connsiteY9" fmla="*/ 386523 h 8279251"/>
                      <a:gd name="connsiteX10" fmla="*/ 1089081 w 2534621"/>
                      <a:gd name="connsiteY10" fmla="*/ 23145 h 8279251"/>
                      <a:gd name="connsiteX11" fmla="*/ 1396263 w 2534621"/>
                      <a:gd name="connsiteY11" fmla="*/ 723234 h 8279251"/>
                      <a:gd name="connsiteX12" fmla="*/ 1248626 w 2534621"/>
                      <a:gd name="connsiteY12" fmla="*/ 1006603 h 8279251"/>
                      <a:gd name="connsiteX13" fmla="*/ 2001779 w 2534621"/>
                      <a:gd name="connsiteY13" fmla="*/ 1508116 h 8279251"/>
                      <a:gd name="connsiteX14" fmla="*/ 2001779 w 2534621"/>
                      <a:gd name="connsiteY14" fmla="*/ 2910512 h 8279251"/>
                      <a:gd name="connsiteX15" fmla="*/ 1758213 w 2534621"/>
                      <a:gd name="connsiteY15" fmla="*/ 3978877 h 8279251"/>
                      <a:gd name="connsiteX16" fmla="*/ 2198746 w 2534621"/>
                      <a:gd name="connsiteY16" fmla="*/ 5792913 h 8279251"/>
                      <a:gd name="connsiteX17" fmla="*/ 2098734 w 2534621"/>
                      <a:gd name="connsiteY17" fmla="*/ 5823868 h 8279251"/>
                      <a:gd name="connsiteX18" fmla="*/ 2013589 w 2534621"/>
                      <a:gd name="connsiteY18" fmla="*/ 7529514 h 8279251"/>
                      <a:gd name="connsiteX19" fmla="*/ 2232084 w 2534621"/>
                      <a:gd name="connsiteY19" fmla="*/ 7916988 h 8279251"/>
                      <a:gd name="connsiteX20" fmla="*/ 2455921 w 2534621"/>
                      <a:gd name="connsiteY20" fmla="*/ 8000333 h 8279251"/>
                      <a:gd name="connsiteX21" fmla="*/ 2460684 w 2534621"/>
                      <a:gd name="connsiteY21" fmla="*/ 8164638 h 8279251"/>
                      <a:gd name="connsiteX22" fmla="*/ 2141597 w 2534621"/>
                      <a:gd name="connsiteY22" fmla="*/ 8164638 h 8279251"/>
                      <a:gd name="connsiteX23" fmla="*/ 1827272 w 2534621"/>
                      <a:gd name="connsiteY23" fmla="*/ 7933657 h 8279251"/>
                      <a:gd name="connsiteX24" fmla="*/ 1645707 w 2534621"/>
                      <a:gd name="connsiteY24" fmla="*/ 8129418 h 8279251"/>
                      <a:gd name="connsiteX25" fmla="*/ 1584747 w 2534621"/>
                      <a:gd name="connsiteY25" fmla="*/ 8129227 h 8279251"/>
                      <a:gd name="connsiteX26" fmla="*/ 1479609 w 2534621"/>
                      <a:gd name="connsiteY26" fmla="*/ 7786021 h 8279251"/>
                      <a:gd name="connsiteX27" fmla="*/ 1517708 w 2534621"/>
                      <a:gd name="connsiteY27" fmla="*/ 7543132 h 8279251"/>
                      <a:gd name="connsiteX28" fmla="*/ 1632009 w 2534621"/>
                      <a:gd name="connsiteY28" fmla="*/ 7183563 h 8279251"/>
                      <a:gd name="connsiteX29" fmla="*/ 1634518 w 2534621"/>
                      <a:gd name="connsiteY29" fmla="*/ 5885593 h 8279251"/>
                      <a:gd name="connsiteX30" fmla="*/ 823670 w 2534621"/>
                      <a:gd name="connsiteY30" fmla="*/ 5932311 h 8279251"/>
                      <a:gd name="connsiteX31" fmla="*/ 848578 w 2534621"/>
                      <a:gd name="connsiteY31" fmla="*/ 7114507 h 8279251"/>
                      <a:gd name="connsiteX32" fmla="*/ 1160521 w 2534621"/>
                      <a:gd name="connsiteY32" fmla="*/ 8059863 h 8279251"/>
                      <a:gd name="connsiteX33" fmla="*/ 1160521 w 2534621"/>
                      <a:gd name="connsiteY33" fmla="*/ 8278939 h 8279251"/>
                      <a:gd name="connsiteX34" fmla="*/ 608072 w 2534621"/>
                      <a:gd name="connsiteY34" fmla="*/ 7838408 h 8279251"/>
                      <a:gd name="connsiteX35" fmla="*/ 591710 w 2534621"/>
                      <a:gd name="connsiteY35" fmla="*/ 8041506 h 8279251"/>
                      <a:gd name="connsiteX36" fmla="*/ 560547 w 2534621"/>
                      <a:gd name="connsiteY36" fmla="*/ 8038528 h 8279251"/>
                      <a:gd name="connsiteX37" fmla="*/ 529491 w 2534621"/>
                      <a:gd name="connsiteY37" fmla="*/ 7571708 h 8279251"/>
                      <a:gd name="connsiteX38" fmla="*/ 560447 w 2534621"/>
                      <a:gd name="connsiteY38" fmla="*/ 7250238 h 8279251"/>
                      <a:gd name="connsiteX39" fmla="*/ 327084 w 2534621"/>
                      <a:gd name="connsiteY39" fmla="*/ 5959602 h 8279251"/>
                      <a:gd name="connsiteX40" fmla="*/ 265258 w 2534621"/>
                      <a:gd name="connsiteY40" fmla="*/ 5914533 h 8279251"/>
                      <a:gd name="connsiteX41" fmla="*/ 239585 w 2534621"/>
                      <a:gd name="connsiteY41" fmla="*/ 3866422 h 8279251"/>
                      <a:gd name="connsiteX42" fmla="*/ 212096 w 2534621"/>
                      <a:gd name="connsiteY42" fmla="*/ 3783461 h 8279251"/>
                      <a:gd name="connsiteX43" fmla="*/ 355368 w 2534621"/>
                      <a:gd name="connsiteY43" fmla="*/ 2841457 h 8279251"/>
                      <a:gd name="connsiteX44" fmla="*/ 12469 w 2534621"/>
                      <a:gd name="connsiteY44" fmla="*/ 1498590 h 8279251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2001779 w 2534621"/>
                      <a:gd name="connsiteY13" fmla="*/ 1512585 h 8283720"/>
                      <a:gd name="connsiteX14" fmla="*/ 2001779 w 2534621"/>
                      <a:gd name="connsiteY14" fmla="*/ 2914981 h 8283720"/>
                      <a:gd name="connsiteX15" fmla="*/ 1758213 w 2534621"/>
                      <a:gd name="connsiteY15" fmla="*/ 3983346 h 8283720"/>
                      <a:gd name="connsiteX16" fmla="*/ 2198746 w 2534621"/>
                      <a:gd name="connsiteY16" fmla="*/ 5797382 h 8283720"/>
                      <a:gd name="connsiteX17" fmla="*/ 2098734 w 2534621"/>
                      <a:gd name="connsiteY17" fmla="*/ 5828337 h 8283720"/>
                      <a:gd name="connsiteX18" fmla="*/ 2013589 w 2534621"/>
                      <a:gd name="connsiteY18" fmla="*/ 7533983 h 8283720"/>
                      <a:gd name="connsiteX19" fmla="*/ 2232084 w 2534621"/>
                      <a:gd name="connsiteY19" fmla="*/ 7921457 h 8283720"/>
                      <a:gd name="connsiteX20" fmla="*/ 2455921 w 2534621"/>
                      <a:gd name="connsiteY20" fmla="*/ 8004802 h 8283720"/>
                      <a:gd name="connsiteX21" fmla="*/ 2460684 w 2534621"/>
                      <a:gd name="connsiteY21" fmla="*/ 8169107 h 8283720"/>
                      <a:gd name="connsiteX22" fmla="*/ 2141597 w 2534621"/>
                      <a:gd name="connsiteY22" fmla="*/ 8169107 h 8283720"/>
                      <a:gd name="connsiteX23" fmla="*/ 1827272 w 2534621"/>
                      <a:gd name="connsiteY23" fmla="*/ 7938126 h 8283720"/>
                      <a:gd name="connsiteX24" fmla="*/ 1645707 w 2534621"/>
                      <a:gd name="connsiteY24" fmla="*/ 8133887 h 8283720"/>
                      <a:gd name="connsiteX25" fmla="*/ 1584747 w 2534621"/>
                      <a:gd name="connsiteY25" fmla="*/ 8133696 h 8283720"/>
                      <a:gd name="connsiteX26" fmla="*/ 1479609 w 2534621"/>
                      <a:gd name="connsiteY26" fmla="*/ 7790490 h 8283720"/>
                      <a:gd name="connsiteX27" fmla="*/ 1517708 w 2534621"/>
                      <a:gd name="connsiteY27" fmla="*/ 7547601 h 8283720"/>
                      <a:gd name="connsiteX28" fmla="*/ 1632009 w 2534621"/>
                      <a:gd name="connsiteY28" fmla="*/ 7188032 h 8283720"/>
                      <a:gd name="connsiteX29" fmla="*/ 1634518 w 2534621"/>
                      <a:gd name="connsiteY29" fmla="*/ 5890062 h 8283720"/>
                      <a:gd name="connsiteX30" fmla="*/ 823670 w 2534621"/>
                      <a:gd name="connsiteY30" fmla="*/ 5936780 h 8283720"/>
                      <a:gd name="connsiteX31" fmla="*/ 848578 w 2534621"/>
                      <a:gd name="connsiteY31" fmla="*/ 7118976 h 8283720"/>
                      <a:gd name="connsiteX32" fmla="*/ 1160521 w 2534621"/>
                      <a:gd name="connsiteY32" fmla="*/ 8064332 h 8283720"/>
                      <a:gd name="connsiteX33" fmla="*/ 1160521 w 2534621"/>
                      <a:gd name="connsiteY33" fmla="*/ 8283408 h 8283720"/>
                      <a:gd name="connsiteX34" fmla="*/ 608072 w 2534621"/>
                      <a:gd name="connsiteY34" fmla="*/ 7842877 h 8283720"/>
                      <a:gd name="connsiteX35" fmla="*/ 591710 w 2534621"/>
                      <a:gd name="connsiteY35" fmla="*/ 8045975 h 8283720"/>
                      <a:gd name="connsiteX36" fmla="*/ 560547 w 2534621"/>
                      <a:gd name="connsiteY36" fmla="*/ 8042997 h 8283720"/>
                      <a:gd name="connsiteX37" fmla="*/ 529491 w 2534621"/>
                      <a:gd name="connsiteY37" fmla="*/ 7576177 h 8283720"/>
                      <a:gd name="connsiteX38" fmla="*/ 560447 w 2534621"/>
                      <a:gd name="connsiteY38" fmla="*/ 7254707 h 8283720"/>
                      <a:gd name="connsiteX39" fmla="*/ 327084 w 2534621"/>
                      <a:gd name="connsiteY39" fmla="*/ 5964071 h 8283720"/>
                      <a:gd name="connsiteX40" fmla="*/ 265258 w 2534621"/>
                      <a:gd name="connsiteY40" fmla="*/ 5919002 h 8283720"/>
                      <a:gd name="connsiteX41" fmla="*/ 239585 w 2534621"/>
                      <a:gd name="connsiteY41" fmla="*/ 3870891 h 8283720"/>
                      <a:gd name="connsiteX42" fmla="*/ 212096 w 2534621"/>
                      <a:gd name="connsiteY42" fmla="*/ 3787930 h 8283720"/>
                      <a:gd name="connsiteX43" fmla="*/ 355368 w 2534621"/>
                      <a:gd name="connsiteY43" fmla="*/ 2845926 h 8283720"/>
                      <a:gd name="connsiteX44" fmla="*/ 12469 w 2534621"/>
                      <a:gd name="connsiteY44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353401 w 2534621"/>
                      <a:gd name="connsiteY13" fmla="*/ 1072985 h 8283720"/>
                      <a:gd name="connsiteX14" fmla="*/ 2001779 w 2534621"/>
                      <a:gd name="connsiteY14" fmla="*/ 1512585 h 8283720"/>
                      <a:gd name="connsiteX15" fmla="*/ 2001779 w 2534621"/>
                      <a:gd name="connsiteY15" fmla="*/ 2914981 h 8283720"/>
                      <a:gd name="connsiteX16" fmla="*/ 1758213 w 2534621"/>
                      <a:gd name="connsiteY16" fmla="*/ 3983346 h 8283720"/>
                      <a:gd name="connsiteX17" fmla="*/ 2198746 w 2534621"/>
                      <a:gd name="connsiteY17" fmla="*/ 5797382 h 8283720"/>
                      <a:gd name="connsiteX18" fmla="*/ 2098734 w 2534621"/>
                      <a:gd name="connsiteY18" fmla="*/ 5828337 h 8283720"/>
                      <a:gd name="connsiteX19" fmla="*/ 2013589 w 2534621"/>
                      <a:gd name="connsiteY19" fmla="*/ 7533983 h 8283720"/>
                      <a:gd name="connsiteX20" fmla="*/ 2232084 w 2534621"/>
                      <a:gd name="connsiteY20" fmla="*/ 7921457 h 8283720"/>
                      <a:gd name="connsiteX21" fmla="*/ 2455921 w 2534621"/>
                      <a:gd name="connsiteY21" fmla="*/ 8004802 h 8283720"/>
                      <a:gd name="connsiteX22" fmla="*/ 2460684 w 2534621"/>
                      <a:gd name="connsiteY22" fmla="*/ 8169107 h 8283720"/>
                      <a:gd name="connsiteX23" fmla="*/ 2141597 w 2534621"/>
                      <a:gd name="connsiteY23" fmla="*/ 8169107 h 8283720"/>
                      <a:gd name="connsiteX24" fmla="*/ 1827272 w 2534621"/>
                      <a:gd name="connsiteY24" fmla="*/ 7938126 h 8283720"/>
                      <a:gd name="connsiteX25" fmla="*/ 1645707 w 2534621"/>
                      <a:gd name="connsiteY25" fmla="*/ 8133887 h 8283720"/>
                      <a:gd name="connsiteX26" fmla="*/ 1584747 w 2534621"/>
                      <a:gd name="connsiteY26" fmla="*/ 8133696 h 8283720"/>
                      <a:gd name="connsiteX27" fmla="*/ 1479609 w 2534621"/>
                      <a:gd name="connsiteY27" fmla="*/ 7790490 h 8283720"/>
                      <a:gd name="connsiteX28" fmla="*/ 1517708 w 2534621"/>
                      <a:gd name="connsiteY28" fmla="*/ 7547601 h 8283720"/>
                      <a:gd name="connsiteX29" fmla="*/ 1632009 w 2534621"/>
                      <a:gd name="connsiteY29" fmla="*/ 7188032 h 8283720"/>
                      <a:gd name="connsiteX30" fmla="*/ 1634518 w 2534621"/>
                      <a:gd name="connsiteY30" fmla="*/ 5890062 h 8283720"/>
                      <a:gd name="connsiteX31" fmla="*/ 823670 w 2534621"/>
                      <a:gd name="connsiteY31" fmla="*/ 5936780 h 8283720"/>
                      <a:gd name="connsiteX32" fmla="*/ 848578 w 2534621"/>
                      <a:gd name="connsiteY32" fmla="*/ 7118976 h 8283720"/>
                      <a:gd name="connsiteX33" fmla="*/ 1160521 w 2534621"/>
                      <a:gd name="connsiteY33" fmla="*/ 8064332 h 8283720"/>
                      <a:gd name="connsiteX34" fmla="*/ 1160521 w 2534621"/>
                      <a:gd name="connsiteY34" fmla="*/ 8283408 h 8283720"/>
                      <a:gd name="connsiteX35" fmla="*/ 608072 w 2534621"/>
                      <a:gd name="connsiteY35" fmla="*/ 7842877 h 8283720"/>
                      <a:gd name="connsiteX36" fmla="*/ 591710 w 2534621"/>
                      <a:gd name="connsiteY36" fmla="*/ 8045975 h 8283720"/>
                      <a:gd name="connsiteX37" fmla="*/ 560547 w 2534621"/>
                      <a:gd name="connsiteY37" fmla="*/ 8042997 h 8283720"/>
                      <a:gd name="connsiteX38" fmla="*/ 529491 w 2534621"/>
                      <a:gd name="connsiteY38" fmla="*/ 7576177 h 8283720"/>
                      <a:gd name="connsiteX39" fmla="*/ 560447 w 2534621"/>
                      <a:gd name="connsiteY39" fmla="*/ 7254707 h 8283720"/>
                      <a:gd name="connsiteX40" fmla="*/ 327084 w 2534621"/>
                      <a:gd name="connsiteY40" fmla="*/ 5964071 h 8283720"/>
                      <a:gd name="connsiteX41" fmla="*/ 265258 w 2534621"/>
                      <a:gd name="connsiteY41" fmla="*/ 5919002 h 8283720"/>
                      <a:gd name="connsiteX42" fmla="*/ 239585 w 2534621"/>
                      <a:gd name="connsiteY42" fmla="*/ 3870891 h 8283720"/>
                      <a:gd name="connsiteX43" fmla="*/ 212096 w 2534621"/>
                      <a:gd name="connsiteY43" fmla="*/ 3787930 h 8283720"/>
                      <a:gd name="connsiteX44" fmla="*/ 355368 w 2534621"/>
                      <a:gd name="connsiteY44" fmla="*/ 2845926 h 8283720"/>
                      <a:gd name="connsiteX45" fmla="*/ 12469 w 2534621"/>
                      <a:gd name="connsiteY45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34326 w 2534621"/>
                      <a:gd name="connsiteY13" fmla="*/ 1156328 h 8283720"/>
                      <a:gd name="connsiteX14" fmla="*/ 2001779 w 2534621"/>
                      <a:gd name="connsiteY14" fmla="*/ 1512585 h 8283720"/>
                      <a:gd name="connsiteX15" fmla="*/ 2001779 w 2534621"/>
                      <a:gd name="connsiteY15" fmla="*/ 2914981 h 8283720"/>
                      <a:gd name="connsiteX16" fmla="*/ 1758213 w 2534621"/>
                      <a:gd name="connsiteY16" fmla="*/ 3983346 h 8283720"/>
                      <a:gd name="connsiteX17" fmla="*/ 2198746 w 2534621"/>
                      <a:gd name="connsiteY17" fmla="*/ 5797382 h 8283720"/>
                      <a:gd name="connsiteX18" fmla="*/ 2098734 w 2534621"/>
                      <a:gd name="connsiteY18" fmla="*/ 5828337 h 8283720"/>
                      <a:gd name="connsiteX19" fmla="*/ 2013589 w 2534621"/>
                      <a:gd name="connsiteY19" fmla="*/ 7533983 h 8283720"/>
                      <a:gd name="connsiteX20" fmla="*/ 2232084 w 2534621"/>
                      <a:gd name="connsiteY20" fmla="*/ 7921457 h 8283720"/>
                      <a:gd name="connsiteX21" fmla="*/ 2455921 w 2534621"/>
                      <a:gd name="connsiteY21" fmla="*/ 8004802 h 8283720"/>
                      <a:gd name="connsiteX22" fmla="*/ 2460684 w 2534621"/>
                      <a:gd name="connsiteY22" fmla="*/ 8169107 h 8283720"/>
                      <a:gd name="connsiteX23" fmla="*/ 2141597 w 2534621"/>
                      <a:gd name="connsiteY23" fmla="*/ 8169107 h 8283720"/>
                      <a:gd name="connsiteX24" fmla="*/ 1827272 w 2534621"/>
                      <a:gd name="connsiteY24" fmla="*/ 7938126 h 8283720"/>
                      <a:gd name="connsiteX25" fmla="*/ 1645707 w 2534621"/>
                      <a:gd name="connsiteY25" fmla="*/ 8133887 h 8283720"/>
                      <a:gd name="connsiteX26" fmla="*/ 1584747 w 2534621"/>
                      <a:gd name="connsiteY26" fmla="*/ 8133696 h 8283720"/>
                      <a:gd name="connsiteX27" fmla="*/ 1479609 w 2534621"/>
                      <a:gd name="connsiteY27" fmla="*/ 7790490 h 8283720"/>
                      <a:gd name="connsiteX28" fmla="*/ 1517708 w 2534621"/>
                      <a:gd name="connsiteY28" fmla="*/ 7547601 h 8283720"/>
                      <a:gd name="connsiteX29" fmla="*/ 1632009 w 2534621"/>
                      <a:gd name="connsiteY29" fmla="*/ 7188032 h 8283720"/>
                      <a:gd name="connsiteX30" fmla="*/ 1634518 w 2534621"/>
                      <a:gd name="connsiteY30" fmla="*/ 5890062 h 8283720"/>
                      <a:gd name="connsiteX31" fmla="*/ 823670 w 2534621"/>
                      <a:gd name="connsiteY31" fmla="*/ 5936780 h 8283720"/>
                      <a:gd name="connsiteX32" fmla="*/ 848578 w 2534621"/>
                      <a:gd name="connsiteY32" fmla="*/ 7118976 h 8283720"/>
                      <a:gd name="connsiteX33" fmla="*/ 1160521 w 2534621"/>
                      <a:gd name="connsiteY33" fmla="*/ 8064332 h 8283720"/>
                      <a:gd name="connsiteX34" fmla="*/ 1160521 w 2534621"/>
                      <a:gd name="connsiteY34" fmla="*/ 8283408 h 8283720"/>
                      <a:gd name="connsiteX35" fmla="*/ 608072 w 2534621"/>
                      <a:gd name="connsiteY35" fmla="*/ 7842877 h 8283720"/>
                      <a:gd name="connsiteX36" fmla="*/ 591710 w 2534621"/>
                      <a:gd name="connsiteY36" fmla="*/ 8045975 h 8283720"/>
                      <a:gd name="connsiteX37" fmla="*/ 560547 w 2534621"/>
                      <a:gd name="connsiteY37" fmla="*/ 8042997 h 8283720"/>
                      <a:gd name="connsiteX38" fmla="*/ 529491 w 2534621"/>
                      <a:gd name="connsiteY38" fmla="*/ 7576177 h 8283720"/>
                      <a:gd name="connsiteX39" fmla="*/ 560447 w 2534621"/>
                      <a:gd name="connsiteY39" fmla="*/ 7254707 h 8283720"/>
                      <a:gd name="connsiteX40" fmla="*/ 327084 w 2534621"/>
                      <a:gd name="connsiteY40" fmla="*/ 5964071 h 8283720"/>
                      <a:gd name="connsiteX41" fmla="*/ 265258 w 2534621"/>
                      <a:gd name="connsiteY41" fmla="*/ 5919002 h 8283720"/>
                      <a:gd name="connsiteX42" fmla="*/ 239585 w 2534621"/>
                      <a:gd name="connsiteY42" fmla="*/ 3870891 h 8283720"/>
                      <a:gd name="connsiteX43" fmla="*/ 212096 w 2534621"/>
                      <a:gd name="connsiteY43" fmla="*/ 3787930 h 8283720"/>
                      <a:gd name="connsiteX44" fmla="*/ 355368 w 2534621"/>
                      <a:gd name="connsiteY44" fmla="*/ 2845926 h 8283720"/>
                      <a:gd name="connsiteX45" fmla="*/ 12469 w 2534621"/>
                      <a:gd name="connsiteY45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34326 w 2534621"/>
                      <a:gd name="connsiteY13" fmla="*/ 1156328 h 8283720"/>
                      <a:gd name="connsiteX14" fmla="*/ 2001779 w 2534621"/>
                      <a:gd name="connsiteY14" fmla="*/ 1512585 h 8283720"/>
                      <a:gd name="connsiteX15" fmla="*/ 2001779 w 2534621"/>
                      <a:gd name="connsiteY15" fmla="*/ 2914981 h 8283720"/>
                      <a:gd name="connsiteX16" fmla="*/ 1758213 w 2534621"/>
                      <a:gd name="connsiteY16" fmla="*/ 3983346 h 8283720"/>
                      <a:gd name="connsiteX17" fmla="*/ 2198746 w 2534621"/>
                      <a:gd name="connsiteY17" fmla="*/ 5797382 h 8283720"/>
                      <a:gd name="connsiteX18" fmla="*/ 2098734 w 2534621"/>
                      <a:gd name="connsiteY18" fmla="*/ 5828337 h 8283720"/>
                      <a:gd name="connsiteX19" fmla="*/ 2013589 w 2534621"/>
                      <a:gd name="connsiteY19" fmla="*/ 7533983 h 8283720"/>
                      <a:gd name="connsiteX20" fmla="*/ 2232084 w 2534621"/>
                      <a:gd name="connsiteY20" fmla="*/ 7921457 h 8283720"/>
                      <a:gd name="connsiteX21" fmla="*/ 2455921 w 2534621"/>
                      <a:gd name="connsiteY21" fmla="*/ 8004802 h 8283720"/>
                      <a:gd name="connsiteX22" fmla="*/ 2460684 w 2534621"/>
                      <a:gd name="connsiteY22" fmla="*/ 8169107 h 8283720"/>
                      <a:gd name="connsiteX23" fmla="*/ 2141597 w 2534621"/>
                      <a:gd name="connsiteY23" fmla="*/ 8169107 h 8283720"/>
                      <a:gd name="connsiteX24" fmla="*/ 1827272 w 2534621"/>
                      <a:gd name="connsiteY24" fmla="*/ 7938126 h 8283720"/>
                      <a:gd name="connsiteX25" fmla="*/ 1645707 w 2534621"/>
                      <a:gd name="connsiteY25" fmla="*/ 8133887 h 8283720"/>
                      <a:gd name="connsiteX26" fmla="*/ 1584747 w 2534621"/>
                      <a:gd name="connsiteY26" fmla="*/ 8133696 h 8283720"/>
                      <a:gd name="connsiteX27" fmla="*/ 1479609 w 2534621"/>
                      <a:gd name="connsiteY27" fmla="*/ 7790490 h 8283720"/>
                      <a:gd name="connsiteX28" fmla="*/ 1517708 w 2534621"/>
                      <a:gd name="connsiteY28" fmla="*/ 7547601 h 8283720"/>
                      <a:gd name="connsiteX29" fmla="*/ 1632009 w 2534621"/>
                      <a:gd name="connsiteY29" fmla="*/ 7188032 h 8283720"/>
                      <a:gd name="connsiteX30" fmla="*/ 1634518 w 2534621"/>
                      <a:gd name="connsiteY30" fmla="*/ 5890062 h 8283720"/>
                      <a:gd name="connsiteX31" fmla="*/ 823670 w 2534621"/>
                      <a:gd name="connsiteY31" fmla="*/ 5936780 h 8283720"/>
                      <a:gd name="connsiteX32" fmla="*/ 848578 w 2534621"/>
                      <a:gd name="connsiteY32" fmla="*/ 7118976 h 8283720"/>
                      <a:gd name="connsiteX33" fmla="*/ 1160521 w 2534621"/>
                      <a:gd name="connsiteY33" fmla="*/ 8064332 h 8283720"/>
                      <a:gd name="connsiteX34" fmla="*/ 1160521 w 2534621"/>
                      <a:gd name="connsiteY34" fmla="*/ 8283408 h 8283720"/>
                      <a:gd name="connsiteX35" fmla="*/ 608072 w 2534621"/>
                      <a:gd name="connsiteY35" fmla="*/ 7842877 h 8283720"/>
                      <a:gd name="connsiteX36" fmla="*/ 591710 w 2534621"/>
                      <a:gd name="connsiteY36" fmla="*/ 8045975 h 8283720"/>
                      <a:gd name="connsiteX37" fmla="*/ 560547 w 2534621"/>
                      <a:gd name="connsiteY37" fmla="*/ 8042997 h 8283720"/>
                      <a:gd name="connsiteX38" fmla="*/ 529491 w 2534621"/>
                      <a:gd name="connsiteY38" fmla="*/ 7576177 h 8283720"/>
                      <a:gd name="connsiteX39" fmla="*/ 560447 w 2534621"/>
                      <a:gd name="connsiteY39" fmla="*/ 7254707 h 8283720"/>
                      <a:gd name="connsiteX40" fmla="*/ 327084 w 2534621"/>
                      <a:gd name="connsiteY40" fmla="*/ 5964071 h 8283720"/>
                      <a:gd name="connsiteX41" fmla="*/ 265258 w 2534621"/>
                      <a:gd name="connsiteY41" fmla="*/ 5919002 h 8283720"/>
                      <a:gd name="connsiteX42" fmla="*/ 239585 w 2534621"/>
                      <a:gd name="connsiteY42" fmla="*/ 3870891 h 8283720"/>
                      <a:gd name="connsiteX43" fmla="*/ 212096 w 2534621"/>
                      <a:gd name="connsiteY43" fmla="*/ 3787930 h 8283720"/>
                      <a:gd name="connsiteX44" fmla="*/ 355368 w 2534621"/>
                      <a:gd name="connsiteY44" fmla="*/ 2845926 h 8283720"/>
                      <a:gd name="connsiteX45" fmla="*/ 12469 w 2534621"/>
                      <a:gd name="connsiteY45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89094 w 2534621"/>
                      <a:gd name="connsiteY13" fmla="*/ 1056317 h 8283720"/>
                      <a:gd name="connsiteX14" fmla="*/ 1134326 w 2534621"/>
                      <a:gd name="connsiteY14" fmla="*/ 1156328 h 8283720"/>
                      <a:gd name="connsiteX15" fmla="*/ 2001779 w 2534621"/>
                      <a:gd name="connsiteY15" fmla="*/ 151258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72426 w 2534621"/>
                      <a:gd name="connsiteY13" fmla="*/ 1030123 h 8283720"/>
                      <a:gd name="connsiteX14" fmla="*/ 1134326 w 2534621"/>
                      <a:gd name="connsiteY14" fmla="*/ 1156328 h 8283720"/>
                      <a:gd name="connsiteX15" fmla="*/ 2001779 w 2534621"/>
                      <a:gd name="connsiteY15" fmla="*/ 151258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7664 w 2534621"/>
                      <a:gd name="connsiteY13" fmla="*/ 1039648 h 8283720"/>
                      <a:gd name="connsiteX14" fmla="*/ 1134326 w 2534621"/>
                      <a:gd name="connsiteY14" fmla="*/ 1156328 h 8283720"/>
                      <a:gd name="connsiteX15" fmla="*/ 2001779 w 2534621"/>
                      <a:gd name="connsiteY15" fmla="*/ 151258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7664 w 2534621"/>
                      <a:gd name="connsiteY13" fmla="*/ 1039648 h 8283720"/>
                      <a:gd name="connsiteX14" fmla="*/ 1134326 w 2534621"/>
                      <a:gd name="connsiteY14" fmla="*/ 1156328 h 8283720"/>
                      <a:gd name="connsiteX15" fmla="*/ 2001779 w 2534621"/>
                      <a:gd name="connsiteY15" fmla="*/ 151258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7664 w 2534621"/>
                      <a:gd name="connsiteY13" fmla="*/ 1039648 h 8283720"/>
                      <a:gd name="connsiteX14" fmla="*/ 1134326 w 2534621"/>
                      <a:gd name="connsiteY14" fmla="*/ 1156328 h 8283720"/>
                      <a:gd name="connsiteX15" fmla="*/ 2001779 w 2534621"/>
                      <a:gd name="connsiteY15" fmla="*/ 151258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7664 w 2534621"/>
                      <a:gd name="connsiteY13" fmla="*/ 1039648 h 8283720"/>
                      <a:gd name="connsiteX14" fmla="*/ 1134326 w 2534621"/>
                      <a:gd name="connsiteY14" fmla="*/ 1156328 h 8283720"/>
                      <a:gd name="connsiteX15" fmla="*/ 2001779 w 2534621"/>
                      <a:gd name="connsiteY15" fmla="*/ 151258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2001779 w 2534621"/>
                      <a:gd name="connsiteY15" fmla="*/ 151258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2001779 w 2534621"/>
                      <a:gd name="connsiteY15" fmla="*/ 151258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2001779 w 2534621"/>
                      <a:gd name="connsiteY15" fmla="*/ 151258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2001779 w 2534621"/>
                      <a:gd name="connsiteY15" fmla="*/ 151258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472390 w 2534621"/>
                      <a:gd name="connsiteY15" fmla="*/ 1683701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5590 w 2534621"/>
                      <a:gd name="connsiteY15" fmla="*/ 1443070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5590 w 2534621"/>
                      <a:gd name="connsiteY15" fmla="*/ 1443070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5590 w 2534621"/>
                      <a:gd name="connsiteY15" fmla="*/ 1443070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5590 w 2534621"/>
                      <a:gd name="connsiteY15" fmla="*/ 1443070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2001779 w 2534621"/>
                      <a:gd name="connsiteY16" fmla="*/ 2914981 h 8283720"/>
                      <a:gd name="connsiteX17" fmla="*/ 1758213 w 2534621"/>
                      <a:gd name="connsiteY17" fmla="*/ 3983346 h 8283720"/>
                      <a:gd name="connsiteX18" fmla="*/ 2198746 w 2534621"/>
                      <a:gd name="connsiteY18" fmla="*/ 5797382 h 8283720"/>
                      <a:gd name="connsiteX19" fmla="*/ 2098734 w 2534621"/>
                      <a:gd name="connsiteY19" fmla="*/ 5828337 h 8283720"/>
                      <a:gd name="connsiteX20" fmla="*/ 2013589 w 2534621"/>
                      <a:gd name="connsiteY20" fmla="*/ 7533983 h 8283720"/>
                      <a:gd name="connsiteX21" fmla="*/ 2232084 w 2534621"/>
                      <a:gd name="connsiteY21" fmla="*/ 7921457 h 8283720"/>
                      <a:gd name="connsiteX22" fmla="*/ 2455921 w 2534621"/>
                      <a:gd name="connsiteY22" fmla="*/ 8004802 h 8283720"/>
                      <a:gd name="connsiteX23" fmla="*/ 2460684 w 2534621"/>
                      <a:gd name="connsiteY23" fmla="*/ 8169107 h 8283720"/>
                      <a:gd name="connsiteX24" fmla="*/ 2141597 w 2534621"/>
                      <a:gd name="connsiteY24" fmla="*/ 8169107 h 8283720"/>
                      <a:gd name="connsiteX25" fmla="*/ 1827272 w 2534621"/>
                      <a:gd name="connsiteY25" fmla="*/ 7938126 h 8283720"/>
                      <a:gd name="connsiteX26" fmla="*/ 1645707 w 2534621"/>
                      <a:gd name="connsiteY26" fmla="*/ 8133887 h 8283720"/>
                      <a:gd name="connsiteX27" fmla="*/ 1584747 w 2534621"/>
                      <a:gd name="connsiteY27" fmla="*/ 8133696 h 8283720"/>
                      <a:gd name="connsiteX28" fmla="*/ 1479609 w 2534621"/>
                      <a:gd name="connsiteY28" fmla="*/ 7790490 h 8283720"/>
                      <a:gd name="connsiteX29" fmla="*/ 1517708 w 2534621"/>
                      <a:gd name="connsiteY29" fmla="*/ 7547601 h 8283720"/>
                      <a:gd name="connsiteX30" fmla="*/ 1632009 w 2534621"/>
                      <a:gd name="connsiteY30" fmla="*/ 7188032 h 8283720"/>
                      <a:gd name="connsiteX31" fmla="*/ 1634518 w 2534621"/>
                      <a:gd name="connsiteY31" fmla="*/ 5890062 h 8283720"/>
                      <a:gd name="connsiteX32" fmla="*/ 823670 w 2534621"/>
                      <a:gd name="connsiteY32" fmla="*/ 5936780 h 8283720"/>
                      <a:gd name="connsiteX33" fmla="*/ 848578 w 2534621"/>
                      <a:gd name="connsiteY33" fmla="*/ 7118976 h 8283720"/>
                      <a:gd name="connsiteX34" fmla="*/ 1160521 w 2534621"/>
                      <a:gd name="connsiteY34" fmla="*/ 8064332 h 8283720"/>
                      <a:gd name="connsiteX35" fmla="*/ 1160521 w 2534621"/>
                      <a:gd name="connsiteY35" fmla="*/ 8283408 h 8283720"/>
                      <a:gd name="connsiteX36" fmla="*/ 608072 w 2534621"/>
                      <a:gd name="connsiteY36" fmla="*/ 7842877 h 8283720"/>
                      <a:gd name="connsiteX37" fmla="*/ 591710 w 2534621"/>
                      <a:gd name="connsiteY37" fmla="*/ 8045975 h 8283720"/>
                      <a:gd name="connsiteX38" fmla="*/ 560547 w 2534621"/>
                      <a:gd name="connsiteY38" fmla="*/ 8042997 h 8283720"/>
                      <a:gd name="connsiteX39" fmla="*/ 529491 w 2534621"/>
                      <a:gd name="connsiteY39" fmla="*/ 7576177 h 8283720"/>
                      <a:gd name="connsiteX40" fmla="*/ 560447 w 2534621"/>
                      <a:gd name="connsiteY40" fmla="*/ 7254707 h 8283720"/>
                      <a:gd name="connsiteX41" fmla="*/ 327084 w 2534621"/>
                      <a:gd name="connsiteY41" fmla="*/ 5964071 h 8283720"/>
                      <a:gd name="connsiteX42" fmla="*/ 265258 w 2534621"/>
                      <a:gd name="connsiteY42" fmla="*/ 5919002 h 8283720"/>
                      <a:gd name="connsiteX43" fmla="*/ 239585 w 2534621"/>
                      <a:gd name="connsiteY43" fmla="*/ 3870891 h 8283720"/>
                      <a:gd name="connsiteX44" fmla="*/ 212096 w 2534621"/>
                      <a:gd name="connsiteY44" fmla="*/ 3787930 h 8283720"/>
                      <a:gd name="connsiteX45" fmla="*/ 355368 w 2534621"/>
                      <a:gd name="connsiteY45" fmla="*/ 2845926 h 8283720"/>
                      <a:gd name="connsiteX46" fmla="*/ 12469 w 2534621"/>
                      <a:gd name="connsiteY46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24888 w 2534621"/>
                      <a:gd name="connsiteY16" fmla="*/ 2151692 h 8283720"/>
                      <a:gd name="connsiteX17" fmla="*/ 2001779 w 2534621"/>
                      <a:gd name="connsiteY17" fmla="*/ 2914981 h 8283720"/>
                      <a:gd name="connsiteX18" fmla="*/ 1758213 w 2534621"/>
                      <a:gd name="connsiteY18" fmla="*/ 3983346 h 8283720"/>
                      <a:gd name="connsiteX19" fmla="*/ 2198746 w 2534621"/>
                      <a:gd name="connsiteY19" fmla="*/ 5797382 h 8283720"/>
                      <a:gd name="connsiteX20" fmla="*/ 2098734 w 2534621"/>
                      <a:gd name="connsiteY20" fmla="*/ 5828337 h 8283720"/>
                      <a:gd name="connsiteX21" fmla="*/ 2013589 w 2534621"/>
                      <a:gd name="connsiteY21" fmla="*/ 7533983 h 8283720"/>
                      <a:gd name="connsiteX22" fmla="*/ 2232084 w 2534621"/>
                      <a:gd name="connsiteY22" fmla="*/ 7921457 h 8283720"/>
                      <a:gd name="connsiteX23" fmla="*/ 2455921 w 2534621"/>
                      <a:gd name="connsiteY23" fmla="*/ 8004802 h 8283720"/>
                      <a:gd name="connsiteX24" fmla="*/ 2460684 w 2534621"/>
                      <a:gd name="connsiteY24" fmla="*/ 8169107 h 8283720"/>
                      <a:gd name="connsiteX25" fmla="*/ 2141597 w 2534621"/>
                      <a:gd name="connsiteY25" fmla="*/ 8169107 h 8283720"/>
                      <a:gd name="connsiteX26" fmla="*/ 1827272 w 2534621"/>
                      <a:gd name="connsiteY26" fmla="*/ 7938126 h 8283720"/>
                      <a:gd name="connsiteX27" fmla="*/ 1645707 w 2534621"/>
                      <a:gd name="connsiteY27" fmla="*/ 8133887 h 8283720"/>
                      <a:gd name="connsiteX28" fmla="*/ 1584747 w 2534621"/>
                      <a:gd name="connsiteY28" fmla="*/ 8133696 h 8283720"/>
                      <a:gd name="connsiteX29" fmla="*/ 1479609 w 2534621"/>
                      <a:gd name="connsiteY29" fmla="*/ 7790490 h 8283720"/>
                      <a:gd name="connsiteX30" fmla="*/ 1517708 w 2534621"/>
                      <a:gd name="connsiteY30" fmla="*/ 7547601 h 8283720"/>
                      <a:gd name="connsiteX31" fmla="*/ 1632009 w 2534621"/>
                      <a:gd name="connsiteY31" fmla="*/ 7188032 h 8283720"/>
                      <a:gd name="connsiteX32" fmla="*/ 1634518 w 2534621"/>
                      <a:gd name="connsiteY32" fmla="*/ 5890062 h 8283720"/>
                      <a:gd name="connsiteX33" fmla="*/ 823670 w 2534621"/>
                      <a:gd name="connsiteY33" fmla="*/ 5936780 h 8283720"/>
                      <a:gd name="connsiteX34" fmla="*/ 848578 w 2534621"/>
                      <a:gd name="connsiteY34" fmla="*/ 7118976 h 8283720"/>
                      <a:gd name="connsiteX35" fmla="*/ 1160521 w 2534621"/>
                      <a:gd name="connsiteY35" fmla="*/ 8064332 h 8283720"/>
                      <a:gd name="connsiteX36" fmla="*/ 1160521 w 2534621"/>
                      <a:gd name="connsiteY36" fmla="*/ 8283408 h 8283720"/>
                      <a:gd name="connsiteX37" fmla="*/ 608072 w 2534621"/>
                      <a:gd name="connsiteY37" fmla="*/ 7842877 h 8283720"/>
                      <a:gd name="connsiteX38" fmla="*/ 591710 w 2534621"/>
                      <a:gd name="connsiteY38" fmla="*/ 8045975 h 8283720"/>
                      <a:gd name="connsiteX39" fmla="*/ 560547 w 2534621"/>
                      <a:gd name="connsiteY39" fmla="*/ 8042997 h 8283720"/>
                      <a:gd name="connsiteX40" fmla="*/ 529491 w 2534621"/>
                      <a:gd name="connsiteY40" fmla="*/ 7576177 h 8283720"/>
                      <a:gd name="connsiteX41" fmla="*/ 560447 w 2534621"/>
                      <a:gd name="connsiteY41" fmla="*/ 7254707 h 8283720"/>
                      <a:gd name="connsiteX42" fmla="*/ 327084 w 2534621"/>
                      <a:gd name="connsiteY42" fmla="*/ 5964071 h 8283720"/>
                      <a:gd name="connsiteX43" fmla="*/ 265258 w 2534621"/>
                      <a:gd name="connsiteY43" fmla="*/ 5919002 h 8283720"/>
                      <a:gd name="connsiteX44" fmla="*/ 239585 w 2534621"/>
                      <a:gd name="connsiteY44" fmla="*/ 3870891 h 8283720"/>
                      <a:gd name="connsiteX45" fmla="*/ 212096 w 2534621"/>
                      <a:gd name="connsiteY45" fmla="*/ 3787930 h 8283720"/>
                      <a:gd name="connsiteX46" fmla="*/ 355368 w 2534621"/>
                      <a:gd name="connsiteY46" fmla="*/ 2845926 h 8283720"/>
                      <a:gd name="connsiteX47" fmla="*/ 12469 w 2534621"/>
                      <a:gd name="connsiteY47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2001779 w 2534621"/>
                      <a:gd name="connsiteY17" fmla="*/ 2914981 h 8283720"/>
                      <a:gd name="connsiteX18" fmla="*/ 1758213 w 2534621"/>
                      <a:gd name="connsiteY18" fmla="*/ 3983346 h 8283720"/>
                      <a:gd name="connsiteX19" fmla="*/ 2198746 w 2534621"/>
                      <a:gd name="connsiteY19" fmla="*/ 5797382 h 8283720"/>
                      <a:gd name="connsiteX20" fmla="*/ 2098734 w 2534621"/>
                      <a:gd name="connsiteY20" fmla="*/ 5828337 h 8283720"/>
                      <a:gd name="connsiteX21" fmla="*/ 2013589 w 2534621"/>
                      <a:gd name="connsiteY21" fmla="*/ 7533983 h 8283720"/>
                      <a:gd name="connsiteX22" fmla="*/ 2232084 w 2534621"/>
                      <a:gd name="connsiteY22" fmla="*/ 7921457 h 8283720"/>
                      <a:gd name="connsiteX23" fmla="*/ 2455921 w 2534621"/>
                      <a:gd name="connsiteY23" fmla="*/ 8004802 h 8283720"/>
                      <a:gd name="connsiteX24" fmla="*/ 2460684 w 2534621"/>
                      <a:gd name="connsiteY24" fmla="*/ 8169107 h 8283720"/>
                      <a:gd name="connsiteX25" fmla="*/ 2141597 w 2534621"/>
                      <a:gd name="connsiteY25" fmla="*/ 8169107 h 8283720"/>
                      <a:gd name="connsiteX26" fmla="*/ 1827272 w 2534621"/>
                      <a:gd name="connsiteY26" fmla="*/ 7938126 h 8283720"/>
                      <a:gd name="connsiteX27" fmla="*/ 1645707 w 2534621"/>
                      <a:gd name="connsiteY27" fmla="*/ 8133887 h 8283720"/>
                      <a:gd name="connsiteX28" fmla="*/ 1584747 w 2534621"/>
                      <a:gd name="connsiteY28" fmla="*/ 8133696 h 8283720"/>
                      <a:gd name="connsiteX29" fmla="*/ 1479609 w 2534621"/>
                      <a:gd name="connsiteY29" fmla="*/ 7790490 h 8283720"/>
                      <a:gd name="connsiteX30" fmla="*/ 1517708 w 2534621"/>
                      <a:gd name="connsiteY30" fmla="*/ 7547601 h 8283720"/>
                      <a:gd name="connsiteX31" fmla="*/ 1632009 w 2534621"/>
                      <a:gd name="connsiteY31" fmla="*/ 7188032 h 8283720"/>
                      <a:gd name="connsiteX32" fmla="*/ 1634518 w 2534621"/>
                      <a:gd name="connsiteY32" fmla="*/ 5890062 h 8283720"/>
                      <a:gd name="connsiteX33" fmla="*/ 823670 w 2534621"/>
                      <a:gd name="connsiteY33" fmla="*/ 5936780 h 8283720"/>
                      <a:gd name="connsiteX34" fmla="*/ 848578 w 2534621"/>
                      <a:gd name="connsiteY34" fmla="*/ 7118976 h 8283720"/>
                      <a:gd name="connsiteX35" fmla="*/ 1160521 w 2534621"/>
                      <a:gd name="connsiteY35" fmla="*/ 8064332 h 8283720"/>
                      <a:gd name="connsiteX36" fmla="*/ 1160521 w 2534621"/>
                      <a:gd name="connsiteY36" fmla="*/ 8283408 h 8283720"/>
                      <a:gd name="connsiteX37" fmla="*/ 608072 w 2534621"/>
                      <a:gd name="connsiteY37" fmla="*/ 7842877 h 8283720"/>
                      <a:gd name="connsiteX38" fmla="*/ 591710 w 2534621"/>
                      <a:gd name="connsiteY38" fmla="*/ 8045975 h 8283720"/>
                      <a:gd name="connsiteX39" fmla="*/ 560547 w 2534621"/>
                      <a:gd name="connsiteY39" fmla="*/ 8042997 h 8283720"/>
                      <a:gd name="connsiteX40" fmla="*/ 529491 w 2534621"/>
                      <a:gd name="connsiteY40" fmla="*/ 7576177 h 8283720"/>
                      <a:gd name="connsiteX41" fmla="*/ 560447 w 2534621"/>
                      <a:gd name="connsiteY41" fmla="*/ 7254707 h 8283720"/>
                      <a:gd name="connsiteX42" fmla="*/ 327084 w 2534621"/>
                      <a:gd name="connsiteY42" fmla="*/ 5964071 h 8283720"/>
                      <a:gd name="connsiteX43" fmla="*/ 265258 w 2534621"/>
                      <a:gd name="connsiteY43" fmla="*/ 5919002 h 8283720"/>
                      <a:gd name="connsiteX44" fmla="*/ 239585 w 2534621"/>
                      <a:gd name="connsiteY44" fmla="*/ 3870891 h 8283720"/>
                      <a:gd name="connsiteX45" fmla="*/ 212096 w 2534621"/>
                      <a:gd name="connsiteY45" fmla="*/ 3787930 h 8283720"/>
                      <a:gd name="connsiteX46" fmla="*/ 355368 w 2534621"/>
                      <a:gd name="connsiteY46" fmla="*/ 2845926 h 8283720"/>
                      <a:gd name="connsiteX47" fmla="*/ 12469 w 2534621"/>
                      <a:gd name="connsiteY47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2001779 w 2534621"/>
                      <a:gd name="connsiteY17" fmla="*/ 2914981 h 8283720"/>
                      <a:gd name="connsiteX18" fmla="*/ 1758213 w 2534621"/>
                      <a:gd name="connsiteY18" fmla="*/ 3983346 h 8283720"/>
                      <a:gd name="connsiteX19" fmla="*/ 2198746 w 2534621"/>
                      <a:gd name="connsiteY19" fmla="*/ 5797382 h 8283720"/>
                      <a:gd name="connsiteX20" fmla="*/ 2098734 w 2534621"/>
                      <a:gd name="connsiteY20" fmla="*/ 5828337 h 8283720"/>
                      <a:gd name="connsiteX21" fmla="*/ 2013589 w 2534621"/>
                      <a:gd name="connsiteY21" fmla="*/ 7533983 h 8283720"/>
                      <a:gd name="connsiteX22" fmla="*/ 2232084 w 2534621"/>
                      <a:gd name="connsiteY22" fmla="*/ 7921457 h 8283720"/>
                      <a:gd name="connsiteX23" fmla="*/ 2455921 w 2534621"/>
                      <a:gd name="connsiteY23" fmla="*/ 8004802 h 8283720"/>
                      <a:gd name="connsiteX24" fmla="*/ 2460684 w 2534621"/>
                      <a:gd name="connsiteY24" fmla="*/ 8169107 h 8283720"/>
                      <a:gd name="connsiteX25" fmla="*/ 2141597 w 2534621"/>
                      <a:gd name="connsiteY25" fmla="*/ 8169107 h 8283720"/>
                      <a:gd name="connsiteX26" fmla="*/ 1827272 w 2534621"/>
                      <a:gd name="connsiteY26" fmla="*/ 7938126 h 8283720"/>
                      <a:gd name="connsiteX27" fmla="*/ 1645707 w 2534621"/>
                      <a:gd name="connsiteY27" fmla="*/ 8133887 h 8283720"/>
                      <a:gd name="connsiteX28" fmla="*/ 1584747 w 2534621"/>
                      <a:gd name="connsiteY28" fmla="*/ 8133696 h 8283720"/>
                      <a:gd name="connsiteX29" fmla="*/ 1479609 w 2534621"/>
                      <a:gd name="connsiteY29" fmla="*/ 7790490 h 8283720"/>
                      <a:gd name="connsiteX30" fmla="*/ 1517708 w 2534621"/>
                      <a:gd name="connsiteY30" fmla="*/ 7547601 h 8283720"/>
                      <a:gd name="connsiteX31" fmla="*/ 1632009 w 2534621"/>
                      <a:gd name="connsiteY31" fmla="*/ 7188032 h 8283720"/>
                      <a:gd name="connsiteX32" fmla="*/ 1634518 w 2534621"/>
                      <a:gd name="connsiteY32" fmla="*/ 5890062 h 8283720"/>
                      <a:gd name="connsiteX33" fmla="*/ 823670 w 2534621"/>
                      <a:gd name="connsiteY33" fmla="*/ 5936780 h 8283720"/>
                      <a:gd name="connsiteX34" fmla="*/ 848578 w 2534621"/>
                      <a:gd name="connsiteY34" fmla="*/ 7118976 h 8283720"/>
                      <a:gd name="connsiteX35" fmla="*/ 1160521 w 2534621"/>
                      <a:gd name="connsiteY35" fmla="*/ 8064332 h 8283720"/>
                      <a:gd name="connsiteX36" fmla="*/ 1160521 w 2534621"/>
                      <a:gd name="connsiteY36" fmla="*/ 8283408 h 8283720"/>
                      <a:gd name="connsiteX37" fmla="*/ 608072 w 2534621"/>
                      <a:gd name="connsiteY37" fmla="*/ 7842877 h 8283720"/>
                      <a:gd name="connsiteX38" fmla="*/ 591710 w 2534621"/>
                      <a:gd name="connsiteY38" fmla="*/ 8045975 h 8283720"/>
                      <a:gd name="connsiteX39" fmla="*/ 560547 w 2534621"/>
                      <a:gd name="connsiteY39" fmla="*/ 8042997 h 8283720"/>
                      <a:gd name="connsiteX40" fmla="*/ 529491 w 2534621"/>
                      <a:gd name="connsiteY40" fmla="*/ 7576177 h 8283720"/>
                      <a:gd name="connsiteX41" fmla="*/ 560447 w 2534621"/>
                      <a:gd name="connsiteY41" fmla="*/ 7254707 h 8283720"/>
                      <a:gd name="connsiteX42" fmla="*/ 327084 w 2534621"/>
                      <a:gd name="connsiteY42" fmla="*/ 5964071 h 8283720"/>
                      <a:gd name="connsiteX43" fmla="*/ 265258 w 2534621"/>
                      <a:gd name="connsiteY43" fmla="*/ 5919002 h 8283720"/>
                      <a:gd name="connsiteX44" fmla="*/ 239585 w 2534621"/>
                      <a:gd name="connsiteY44" fmla="*/ 3870891 h 8283720"/>
                      <a:gd name="connsiteX45" fmla="*/ 212096 w 2534621"/>
                      <a:gd name="connsiteY45" fmla="*/ 3787930 h 8283720"/>
                      <a:gd name="connsiteX46" fmla="*/ 355368 w 2534621"/>
                      <a:gd name="connsiteY46" fmla="*/ 2845926 h 8283720"/>
                      <a:gd name="connsiteX47" fmla="*/ 12469 w 2534621"/>
                      <a:gd name="connsiteY47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44592 w 2534621"/>
                      <a:gd name="connsiteY17" fmla="*/ 3057856 h 8283720"/>
                      <a:gd name="connsiteX18" fmla="*/ 1758213 w 2534621"/>
                      <a:gd name="connsiteY18" fmla="*/ 3983346 h 8283720"/>
                      <a:gd name="connsiteX19" fmla="*/ 2198746 w 2534621"/>
                      <a:gd name="connsiteY19" fmla="*/ 5797382 h 8283720"/>
                      <a:gd name="connsiteX20" fmla="*/ 2098734 w 2534621"/>
                      <a:gd name="connsiteY20" fmla="*/ 5828337 h 8283720"/>
                      <a:gd name="connsiteX21" fmla="*/ 2013589 w 2534621"/>
                      <a:gd name="connsiteY21" fmla="*/ 7533983 h 8283720"/>
                      <a:gd name="connsiteX22" fmla="*/ 2232084 w 2534621"/>
                      <a:gd name="connsiteY22" fmla="*/ 7921457 h 8283720"/>
                      <a:gd name="connsiteX23" fmla="*/ 2455921 w 2534621"/>
                      <a:gd name="connsiteY23" fmla="*/ 8004802 h 8283720"/>
                      <a:gd name="connsiteX24" fmla="*/ 2460684 w 2534621"/>
                      <a:gd name="connsiteY24" fmla="*/ 8169107 h 8283720"/>
                      <a:gd name="connsiteX25" fmla="*/ 2141597 w 2534621"/>
                      <a:gd name="connsiteY25" fmla="*/ 8169107 h 8283720"/>
                      <a:gd name="connsiteX26" fmla="*/ 1827272 w 2534621"/>
                      <a:gd name="connsiteY26" fmla="*/ 7938126 h 8283720"/>
                      <a:gd name="connsiteX27" fmla="*/ 1645707 w 2534621"/>
                      <a:gd name="connsiteY27" fmla="*/ 8133887 h 8283720"/>
                      <a:gd name="connsiteX28" fmla="*/ 1584747 w 2534621"/>
                      <a:gd name="connsiteY28" fmla="*/ 8133696 h 8283720"/>
                      <a:gd name="connsiteX29" fmla="*/ 1479609 w 2534621"/>
                      <a:gd name="connsiteY29" fmla="*/ 7790490 h 8283720"/>
                      <a:gd name="connsiteX30" fmla="*/ 1517708 w 2534621"/>
                      <a:gd name="connsiteY30" fmla="*/ 7547601 h 8283720"/>
                      <a:gd name="connsiteX31" fmla="*/ 1632009 w 2534621"/>
                      <a:gd name="connsiteY31" fmla="*/ 7188032 h 8283720"/>
                      <a:gd name="connsiteX32" fmla="*/ 1634518 w 2534621"/>
                      <a:gd name="connsiteY32" fmla="*/ 5890062 h 8283720"/>
                      <a:gd name="connsiteX33" fmla="*/ 823670 w 2534621"/>
                      <a:gd name="connsiteY33" fmla="*/ 5936780 h 8283720"/>
                      <a:gd name="connsiteX34" fmla="*/ 848578 w 2534621"/>
                      <a:gd name="connsiteY34" fmla="*/ 7118976 h 8283720"/>
                      <a:gd name="connsiteX35" fmla="*/ 1160521 w 2534621"/>
                      <a:gd name="connsiteY35" fmla="*/ 8064332 h 8283720"/>
                      <a:gd name="connsiteX36" fmla="*/ 1160521 w 2534621"/>
                      <a:gd name="connsiteY36" fmla="*/ 8283408 h 8283720"/>
                      <a:gd name="connsiteX37" fmla="*/ 608072 w 2534621"/>
                      <a:gd name="connsiteY37" fmla="*/ 7842877 h 8283720"/>
                      <a:gd name="connsiteX38" fmla="*/ 591710 w 2534621"/>
                      <a:gd name="connsiteY38" fmla="*/ 8045975 h 8283720"/>
                      <a:gd name="connsiteX39" fmla="*/ 560547 w 2534621"/>
                      <a:gd name="connsiteY39" fmla="*/ 8042997 h 8283720"/>
                      <a:gd name="connsiteX40" fmla="*/ 529491 w 2534621"/>
                      <a:gd name="connsiteY40" fmla="*/ 7576177 h 8283720"/>
                      <a:gd name="connsiteX41" fmla="*/ 560447 w 2534621"/>
                      <a:gd name="connsiteY41" fmla="*/ 7254707 h 8283720"/>
                      <a:gd name="connsiteX42" fmla="*/ 327084 w 2534621"/>
                      <a:gd name="connsiteY42" fmla="*/ 5964071 h 8283720"/>
                      <a:gd name="connsiteX43" fmla="*/ 265258 w 2534621"/>
                      <a:gd name="connsiteY43" fmla="*/ 5919002 h 8283720"/>
                      <a:gd name="connsiteX44" fmla="*/ 239585 w 2534621"/>
                      <a:gd name="connsiteY44" fmla="*/ 3870891 h 8283720"/>
                      <a:gd name="connsiteX45" fmla="*/ 212096 w 2534621"/>
                      <a:gd name="connsiteY45" fmla="*/ 3787930 h 8283720"/>
                      <a:gd name="connsiteX46" fmla="*/ 355368 w 2534621"/>
                      <a:gd name="connsiteY46" fmla="*/ 2845926 h 8283720"/>
                      <a:gd name="connsiteX47" fmla="*/ 12469 w 2534621"/>
                      <a:gd name="connsiteY47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44592 w 2534621"/>
                      <a:gd name="connsiteY17" fmla="*/ 3057856 h 8283720"/>
                      <a:gd name="connsiteX18" fmla="*/ 1684394 w 2534621"/>
                      <a:gd name="connsiteY18" fmla="*/ 3437567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44592 w 2534621"/>
                      <a:gd name="connsiteY17" fmla="*/ 3057856 h 8283720"/>
                      <a:gd name="connsiteX18" fmla="*/ 1505800 w 2534621"/>
                      <a:gd name="connsiteY18" fmla="*/ 3468523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44592 w 2534621"/>
                      <a:gd name="connsiteY17" fmla="*/ 3057856 h 8283720"/>
                      <a:gd name="connsiteX18" fmla="*/ 1651056 w 2534621"/>
                      <a:gd name="connsiteY18" fmla="*/ 3330410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44592 w 2534621"/>
                      <a:gd name="connsiteY17" fmla="*/ 3057856 h 8283720"/>
                      <a:gd name="connsiteX18" fmla="*/ 1651056 w 2534621"/>
                      <a:gd name="connsiteY18" fmla="*/ 3330410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44592 w 2534621"/>
                      <a:gd name="connsiteY17" fmla="*/ 3057856 h 8283720"/>
                      <a:gd name="connsiteX18" fmla="*/ 1651056 w 2534621"/>
                      <a:gd name="connsiteY18" fmla="*/ 3330410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54117 w 2534621"/>
                      <a:gd name="connsiteY17" fmla="*/ 3053094 h 8283720"/>
                      <a:gd name="connsiteX18" fmla="*/ 1651056 w 2534621"/>
                      <a:gd name="connsiteY18" fmla="*/ 3330410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54117 w 2534621"/>
                      <a:gd name="connsiteY17" fmla="*/ 3053094 h 8283720"/>
                      <a:gd name="connsiteX18" fmla="*/ 1651056 w 2534621"/>
                      <a:gd name="connsiteY18" fmla="*/ 3330410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53463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58213 w 2534621"/>
                      <a:gd name="connsiteY19" fmla="*/ 3983346 h 8283720"/>
                      <a:gd name="connsiteX20" fmla="*/ 2198746 w 2534621"/>
                      <a:gd name="connsiteY20" fmla="*/ 5797382 h 8283720"/>
                      <a:gd name="connsiteX21" fmla="*/ 2098734 w 2534621"/>
                      <a:gd name="connsiteY21" fmla="*/ 5828337 h 8283720"/>
                      <a:gd name="connsiteX22" fmla="*/ 2013589 w 2534621"/>
                      <a:gd name="connsiteY22" fmla="*/ 7533983 h 8283720"/>
                      <a:gd name="connsiteX23" fmla="*/ 2232084 w 2534621"/>
                      <a:gd name="connsiteY23" fmla="*/ 7921457 h 8283720"/>
                      <a:gd name="connsiteX24" fmla="*/ 2455921 w 2534621"/>
                      <a:gd name="connsiteY24" fmla="*/ 8004802 h 8283720"/>
                      <a:gd name="connsiteX25" fmla="*/ 2460684 w 2534621"/>
                      <a:gd name="connsiteY25" fmla="*/ 8169107 h 8283720"/>
                      <a:gd name="connsiteX26" fmla="*/ 2141597 w 2534621"/>
                      <a:gd name="connsiteY26" fmla="*/ 8169107 h 8283720"/>
                      <a:gd name="connsiteX27" fmla="*/ 1827272 w 2534621"/>
                      <a:gd name="connsiteY27" fmla="*/ 7938126 h 8283720"/>
                      <a:gd name="connsiteX28" fmla="*/ 1645707 w 2534621"/>
                      <a:gd name="connsiteY28" fmla="*/ 8133887 h 8283720"/>
                      <a:gd name="connsiteX29" fmla="*/ 1584747 w 2534621"/>
                      <a:gd name="connsiteY29" fmla="*/ 8133696 h 8283720"/>
                      <a:gd name="connsiteX30" fmla="*/ 1479609 w 2534621"/>
                      <a:gd name="connsiteY30" fmla="*/ 7790490 h 8283720"/>
                      <a:gd name="connsiteX31" fmla="*/ 1517708 w 2534621"/>
                      <a:gd name="connsiteY31" fmla="*/ 7547601 h 8283720"/>
                      <a:gd name="connsiteX32" fmla="*/ 1632009 w 2534621"/>
                      <a:gd name="connsiteY32" fmla="*/ 7188032 h 8283720"/>
                      <a:gd name="connsiteX33" fmla="*/ 1634518 w 2534621"/>
                      <a:gd name="connsiteY33" fmla="*/ 5890062 h 8283720"/>
                      <a:gd name="connsiteX34" fmla="*/ 823670 w 2534621"/>
                      <a:gd name="connsiteY34" fmla="*/ 5936780 h 8283720"/>
                      <a:gd name="connsiteX35" fmla="*/ 848578 w 2534621"/>
                      <a:gd name="connsiteY35" fmla="*/ 7118976 h 8283720"/>
                      <a:gd name="connsiteX36" fmla="*/ 1160521 w 2534621"/>
                      <a:gd name="connsiteY36" fmla="*/ 8064332 h 8283720"/>
                      <a:gd name="connsiteX37" fmla="*/ 1160521 w 2534621"/>
                      <a:gd name="connsiteY37" fmla="*/ 8283408 h 8283720"/>
                      <a:gd name="connsiteX38" fmla="*/ 608072 w 2534621"/>
                      <a:gd name="connsiteY38" fmla="*/ 7842877 h 8283720"/>
                      <a:gd name="connsiteX39" fmla="*/ 591710 w 2534621"/>
                      <a:gd name="connsiteY39" fmla="*/ 8045975 h 8283720"/>
                      <a:gd name="connsiteX40" fmla="*/ 560547 w 2534621"/>
                      <a:gd name="connsiteY40" fmla="*/ 8042997 h 8283720"/>
                      <a:gd name="connsiteX41" fmla="*/ 529491 w 2534621"/>
                      <a:gd name="connsiteY41" fmla="*/ 7576177 h 8283720"/>
                      <a:gd name="connsiteX42" fmla="*/ 560447 w 2534621"/>
                      <a:gd name="connsiteY42" fmla="*/ 7254707 h 8283720"/>
                      <a:gd name="connsiteX43" fmla="*/ 327084 w 2534621"/>
                      <a:gd name="connsiteY43" fmla="*/ 5964071 h 8283720"/>
                      <a:gd name="connsiteX44" fmla="*/ 265258 w 2534621"/>
                      <a:gd name="connsiteY44" fmla="*/ 5919002 h 8283720"/>
                      <a:gd name="connsiteX45" fmla="*/ 239585 w 2534621"/>
                      <a:gd name="connsiteY45" fmla="*/ 3870891 h 8283720"/>
                      <a:gd name="connsiteX46" fmla="*/ 212096 w 2534621"/>
                      <a:gd name="connsiteY46" fmla="*/ 3787930 h 8283720"/>
                      <a:gd name="connsiteX47" fmla="*/ 355368 w 2534621"/>
                      <a:gd name="connsiteY47" fmla="*/ 2845926 h 8283720"/>
                      <a:gd name="connsiteX48" fmla="*/ 12469 w 2534621"/>
                      <a:gd name="connsiteY48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684394 w 2534621"/>
                      <a:gd name="connsiteY19" fmla="*/ 3609017 h 8283720"/>
                      <a:gd name="connsiteX20" fmla="*/ 1758213 w 2534621"/>
                      <a:gd name="connsiteY20" fmla="*/ 3983346 h 8283720"/>
                      <a:gd name="connsiteX21" fmla="*/ 2198746 w 2534621"/>
                      <a:gd name="connsiteY21" fmla="*/ 5797382 h 8283720"/>
                      <a:gd name="connsiteX22" fmla="*/ 2098734 w 2534621"/>
                      <a:gd name="connsiteY22" fmla="*/ 5828337 h 8283720"/>
                      <a:gd name="connsiteX23" fmla="*/ 2013589 w 2534621"/>
                      <a:gd name="connsiteY23" fmla="*/ 7533983 h 8283720"/>
                      <a:gd name="connsiteX24" fmla="*/ 2232084 w 2534621"/>
                      <a:gd name="connsiteY24" fmla="*/ 7921457 h 8283720"/>
                      <a:gd name="connsiteX25" fmla="*/ 2455921 w 2534621"/>
                      <a:gd name="connsiteY25" fmla="*/ 8004802 h 8283720"/>
                      <a:gd name="connsiteX26" fmla="*/ 2460684 w 2534621"/>
                      <a:gd name="connsiteY26" fmla="*/ 8169107 h 8283720"/>
                      <a:gd name="connsiteX27" fmla="*/ 2141597 w 2534621"/>
                      <a:gd name="connsiteY27" fmla="*/ 8169107 h 8283720"/>
                      <a:gd name="connsiteX28" fmla="*/ 1827272 w 2534621"/>
                      <a:gd name="connsiteY28" fmla="*/ 7938126 h 8283720"/>
                      <a:gd name="connsiteX29" fmla="*/ 1645707 w 2534621"/>
                      <a:gd name="connsiteY29" fmla="*/ 8133887 h 8283720"/>
                      <a:gd name="connsiteX30" fmla="*/ 1584747 w 2534621"/>
                      <a:gd name="connsiteY30" fmla="*/ 8133696 h 8283720"/>
                      <a:gd name="connsiteX31" fmla="*/ 1479609 w 2534621"/>
                      <a:gd name="connsiteY31" fmla="*/ 7790490 h 8283720"/>
                      <a:gd name="connsiteX32" fmla="*/ 1517708 w 2534621"/>
                      <a:gd name="connsiteY32" fmla="*/ 7547601 h 8283720"/>
                      <a:gd name="connsiteX33" fmla="*/ 1632009 w 2534621"/>
                      <a:gd name="connsiteY33" fmla="*/ 7188032 h 8283720"/>
                      <a:gd name="connsiteX34" fmla="*/ 1634518 w 2534621"/>
                      <a:gd name="connsiteY34" fmla="*/ 5890062 h 8283720"/>
                      <a:gd name="connsiteX35" fmla="*/ 823670 w 2534621"/>
                      <a:gd name="connsiteY35" fmla="*/ 5936780 h 8283720"/>
                      <a:gd name="connsiteX36" fmla="*/ 848578 w 2534621"/>
                      <a:gd name="connsiteY36" fmla="*/ 7118976 h 8283720"/>
                      <a:gd name="connsiteX37" fmla="*/ 1160521 w 2534621"/>
                      <a:gd name="connsiteY37" fmla="*/ 8064332 h 8283720"/>
                      <a:gd name="connsiteX38" fmla="*/ 1160521 w 2534621"/>
                      <a:gd name="connsiteY38" fmla="*/ 8283408 h 8283720"/>
                      <a:gd name="connsiteX39" fmla="*/ 608072 w 2534621"/>
                      <a:gd name="connsiteY39" fmla="*/ 7842877 h 8283720"/>
                      <a:gd name="connsiteX40" fmla="*/ 591710 w 2534621"/>
                      <a:gd name="connsiteY40" fmla="*/ 8045975 h 8283720"/>
                      <a:gd name="connsiteX41" fmla="*/ 560547 w 2534621"/>
                      <a:gd name="connsiteY41" fmla="*/ 8042997 h 8283720"/>
                      <a:gd name="connsiteX42" fmla="*/ 529491 w 2534621"/>
                      <a:gd name="connsiteY42" fmla="*/ 7576177 h 8283720"/>
                      <a:gd name="connsiteX43" fmla="*/ 560447 w 2534621"/>
                      <a:gd name="connsiteY43" fmla="*/ 7254707 h 8283720"/>
                      <a:gd name="connsiteX44" fmla="*/ 327084 w 2534621"/>
                      <a:gd name="connsiteY44" fmla="*/ 5964071 h 8283720"/>
                      <a:gd name="connsiteX45" fmla="*/ 265258 w 2534621"/>
                      <a:gd name="connsiteY45" fmla="*/ 5919002 h 8283720"/>
                      <a:gd name="connsiteX46" fmla="*/ 239585 w 2534621"/>
                      <a:gd name="connsiteY46" fmla="*/ 3870891 h 8283720"/>
                      <a:gd name="connsiteX47" fmla="*/ 212096 w 2534621"/>
                      <a:gd name="connsiteY47" fmla="*/ 3787930 h 8283720"/>
                      <a:gd name="connsiteX48" fmla="*/ 355368 w 2534621"/>
                      <a:gd name="connsiteY48" fmla="*/ 2845926 h 8283720"/>
                      <a:gd name="connsiteX49" fmla="*/ 12469 w 2534621"/>
                      <a:gd name="connsiteY49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58213 w 2534621"/>
                      <a:gd name="connsiteY20" fmla="*/ 3983346 h 8283720"/>
                      <a:gd name="connsiteX21" fmla="*/ 2198746 w 2534621"/>
                      <a:gd name="connsiteY21" fmla="*/ 5797382 h 8283720"/>
                      <a:gd name="connsiteX22" fmla="*/ 2098734 w 2534621"/>
                      <a:gd name="connsiteY22" fmla="*/ 5828337 h 8283720"/>
                      <a:gd name="connsiteX23" fmla="*/ 2013589 w 2534621"/>
                      <a:gd name="connsiteY23" fmla="*/ 7533983 h 8283720"/>
                      <a:gd name="connsiteX24" fmla="*/ 2232084 w 2534621"/>
                      <a:gd name="connsiteY24" fmla="*/ 7921457 h 8283720"/>
                      <a:gd name="connsiteX25" fmla="*/ 2455921 w 2534621"/>
                      <a:gd name="connsiteY25" fmla="*/ 8004802 h 8283720"/>
                      <a:gd name="connsiteX26" fmla="*/ 2460684 w 2534621"/>
                      <a:gd name="connsiteY26" fmla="*/ 8169107 h 8283720"/>
                      <a:gd name="connsiteX27" fmla="*/ 2141597 w 2534621"/>
                      <a:gd name="connsiteY27" fmla="*/ 8169107 h 8283720"/>
                      <a:gd name="connsiteX28" fmla="*/ 1827272 w 2534621"/>
                      <a:gd name="connsiteY28" fmla="*/ 7938126 h 8283720"/>
                      <a:gd name="connsiteX29" fmla="*/ 1645707 w 2534621"/>
                      <a:gd name="connsiteY29" fmla="*/ 8133887 h 8283720"/>
                      <a:gd name="connsiteX30" fmla="*/ 1584747 w 2534621"/>
                      <a:gd name="connsiteY30" fmla="*/ 8133696 h 8283720"/>
                      <a:gd name="connsiteX31" fmla="*/ 1479609 w 2534621"/>
                      <a:gd name="connsiteY31" fmla="*/ 7790490 h 8283720"/>
                      <a:gd name="connsiteX32" fmla="*/ 1517708 w 2534621"/>
                      <a:gd name="connsiteY32" fmla="*/ 7547601 h 8283720"/>
                      <a:gd name="connsiteX33" fmla="*/ 1632009 w 2534621"/>
                      <a:gd name="connsiteY33" fmla="*/ 7188032 h 8283720"/>
                      <a:gd name="connsiteX34" fmla="*/ 1634518 w 2534621"/>
                      <a:gd name="connsiteY34" fmla="*/ 5890062 h 8283720"/>
                      <a:gd name="connsiteX35" fmla="*/ 823670 w 2534621"/>
                      <a:gd name="connsiteY35" fmla="*/ 5936780 h 8283720"/>
                      <a:gd name="connsiteX36" fmla="*/ 848578 w 2534621"/>
                      <a:gd name="connsiteY36" fmla="*/ 7118976 h 8283720"/>
                      <a:gd name="connsiteX37" fmla="*/ 1160521 w 2534621"/>
                      <a:gd name="connsiteY37" fmla="*/ 8064332 h 8283720"/>
                      <a:gd name="connsiteX38" fmla="*/ 1160521 w 2534621"/>
                      <a:gd name="connsiteY38" fmla="*/ 8283408 h 8283720"/>
                      <a:gd name="connsiteX39" fmla="*/ 608072 w 2534621"/>
                      <a:gd name="connsiteY39" fmla="*/ 7842877 h 8283720"/>
                      <a:gd name="connsiteX40" fmla="*/ 591710 w 2534621"/>
                      <a:gd name="connsiteY40" fmla="*/ 8045975 h 8283720"/>
                      <a:gd name="connsiteX41" fmla="*/ 560547 w 2534621"/>
                      <a:gd name="connsiteY41" fmla="*/ 8042997 h 8283720"/>
                      <a:gd name="connsiteX42" fmla="*/ 529491 w 2534621"/>
                      <a:gd name="connsiteY42" fmla="*/ 7576177 h 8283720"/>
                      <a:gd name="connsiteX43" fmla="*/ 560447 w 2534621"/>
                      <a:gd name="connsiteY43" fmla="*/ 7254707 h 8283720"/>
                      <a:gd name="connsiteX44" fmla="*/ 327084 w 2534621"/>
                      <a:gd name="connsiteY44" fmla="*/ 5964071 h 8283720"/>
                      <a:gd name="connsiteX45" fmla="*/ 265258 w 2534621"/>
                      <a:gd name="connsiteY45" fmla="*/ 5919002 h 8283720"/>
                      <a:gd name="connsiteX46" fmla="*/ 239585 w 2534621"/>
                      <a:gd name="connsiteY46" fmla="*/ 3870891 h 8283720"/>
                      <a:gd name="connsiteX47" fmla="*/ 212096 w 2534621"/>
                      <a:gd name="connsiteY47" fmla="*/ 3787930 h 8283720"/>
                      <a:gd name="connsiteX48" fmla="*/ 355368 w 2534621"/>
                      <a:gd name="connsiteY48" fmla="*/ 2845926 h 8283720"/>
                      <a:gd name="connsiteX49" fmla="*/ 12469 w 2534621"/>
                      <a:gd name="connsiteY49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58213 w 2534621"/>
                      <a:gd name="connsiteY20" fmla="*/ 3983346 h 8283720"/>
                      <a:gd name="connsiteX21" fmla="*/ 2198746 w 2534621"/>
                      <a:gd name="connsiteY21" fmla="*/ 5797382 h 8283720"/>
                      <a:gd name="connsiteX22" fmla="*/ 2098734 w 2534621"/>
                      <a:gd name="connsiteY22" fmla="*/ 5828337 h 8283720"/>
                      <a:gd name="connsiteX23" fmla="*/ 2013589 w 2534621"/>
                      <a:gd name="connsiteY23" fmla="*/ 7533983 h 8283720"/>
                      <a:gd name="connsiteX24" fmla="*/ 2232084 w 2534621"/>
                      <a:gd name="connsiteY24" fmla="*/ 7921457 h 8283720"/>
                      <a:gd name="connsiteX25" fmla="*/ 2455921 w 2534621"/>
                      <a:gd name="connsiteY25" fmla="*/ 8004802 h 8283720"/>
                      <a:gd name="connsiteX26" fmla="*/ 2460684 w 2534621"/>
                      <a:gd name="connsiteY26" fmla="*/ 8169107 h 8283720"/>
                      <a:gd name="connsiteX27" fmla="*/ 2141597 w 2534621"/>
                      <a:gd name="connsiteY27" fmla="*/ 8169107 h 8283720"/>
                      <a:gd name="connsiteX28" fmla="*/ 1827272 w 2534621"/>
                      <a:gd name="connsiteY28" fmla="*/ 7938126 h 8283720"/>
                      <a:gd name="connsiteX29" fmla="*/ 1645707 w 2534621"/>
                      <a:gd name="connsiteY29" fmla="*/ 8133887 h 8283720"/>
                      <a:gd name="connsiteX30" fmla="*/ 1584747 w 2534621"/>
                      <a:gd name="connsiteY30" fmla="*/ 8133696 h 8283720"/>
                      <a:gd name="connsiteX31" fmla="*/ 1479609 w 2534621"/>
                      <a:gd name="connsiteY31" fmla="*/ 7790490 h 8283720"/>
                      <a:gd name="connsiteX32" fmla="*/ 1517708 w 2534621"/>
                      <a:gd name="connsiteY32" fmla="*/ 7547601 h 8283720"/>
                      <a:gd name="connsiteX33" fmla="*/ 1632009 w 2534621"/>
                      <a:gd name="connsiteY33" fmla="*/ 7188032 h 8283720"/>
                      <a:gd name="connsiteX34" fmla="*/ 1634518 w 2534621"/>
                      <a:gd name="connsiteY34" fmla="*/ 5890062 h 8283720"/>
                      <a:gd name="connsiteX35" fmla="*/ 823670 w 2534621"/>
                      <a:gd name="connsiteY35" fmla="*/ 5936780 h 8283720"/>
                      <a:gd name="connsiteX36" fmla="*/ 848578 w 2534621"/>
                      <a:gd name="connsiteY36" fmla="*/ 7118976 h 8283720"/>
                      <a:gd name="connsiteX37" fmla="*/ 1160521 w 2534621"/>
                      <a:gd name="connsiteY37" fmla="*/ 8064332 h 8283720"/>
                      <a:gd name="connsiteX38" fmla="*/ 1160521 w 2534621"/>
                      <a:gd name="connsiteY38" fmla="*/ 8283408 h 8283720"/>
                      <a:gd name="connsiteX39" fmla="*/ 608072 w 2534621"/>
                      <a:gd name="connsiteY39" fmla="*/ 7842877 h 8283720"/>
                      <a:gd name="connsiteX40" fmla="*/ 591710 w 2534621"/>
                      <a:gd name="connsiteY40" fmla="*/ 8045975 h 8283720"/>
                      <a:gd name="connsiteX41" fmla="*/ 560547 w 2534621"/>
                      <a:gd name="connsiteY41" fmla="*/ 8042997 h 8283720"/>
                      <a:gd name="connsiteX42" fmla="*/ 529491 w 2534621"/>
                      <a:gd name="connsiteY42" fmla="*/ 7576177 h 8283720"/>
                      <a:gd name="connsiteX43" fmla="*/ 560447 w 2534621"/>
                      <a:gd name="connsiteY43" fmla="*/ 7254707 h 8283720"/>
                      <a:gd name="connsiteX44" fmla="*/ 327084 w 2534621"/>
                      <a:gd name="connsiteY44" fmla="*/ 5964071 h 8283720"/>
                      <a:gd name="connsiteX45" fmla="*/ 265258 w 2534621"/>
                      <a:gd name="connsiteY45" fmla="*/ 5919002 h 8283720"/>
                      <a:gd name="connsiteX46" fmla="*/ 239585 w 2534621"/>
                      <a:gd name="connsiteY46" fmla="*/ 3870891 h 8283720"/>
                      <a:gd name="connsiteX47" fmla="*/ 212096 w 2534621"/>
                      <a:gd name="connsiteY47" fmla="*/ 3787930 h 8283720"/>
                      <a:gd name="connsiteX48" fmla="*/ 355368 w 2534621"/>
                      <a:gd name="connsiteY48" fmla="*/ 2845926 h 8283720"/>
                      <a:gd name="connsiteX49" fmla="*/ 12469 w 2534621"/>
                      <a:gd name="connsiteY49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58213 w 2534621"/>
                      <a:gd name="connsiteY20" fmla="*/ 3983346 h 8283720"/>
                      <a:gd name="connsiteX21" fmla="*/ 2198746 w 2534621"/>
                      <a:gd name="connsiteY21" fmla="*/ 5797382 h 8283720"/>
                      <a:gd name="connsiteX22" fmla="*/ 2098734 w 2534621"/>
                      <a:gd name="connsiteY22" fmla="*/ 5828337 h 8283720"/>
                      <a:gd name="connsiteX23" fmla="*/ 2013589 w 2534621"/>
                      <a:gd name="connsiteY23" fmla="*/ 7533983 h 8283720"/>
                      <a:gd name="connsiteX24" fmla="*/ 2232084 w 2534621"/>
                      <a:gd name="connsiteY24" fmla="*/ 7921457 h 8283720"/>
                      <a:gd name="connsiteX25" fmla="*/ 2455921 w 2534621"/>
                      <a:gd name="connsiteY25" fmla="*/ 8004802 h 8283720"/>
                      <a:gd name="connsiteX26" fmla="*/ 2460684 w 2534621"/>
                      <a:gd name="connsiteY26" fmla="*/ 8169107 h 8283720"/>
                      <a:gd name="connsiteX27" fmla="*/ 2141597 w 2534621"/>
                      <a:gd name="connsiteY27" fmla="*/ 8169107 h 8283720"/>
                      <a:gd name="connsiteX28" fmla="*/ 1827272 w 2534621"/>
                      <a:gd name="connsiteY28" fmla="*/ 7938126 h 8283720"/>
                      <a:gd name="connsiteX29" fmla="*/ 1645707 w 2534621"/>
                      <a:gd name="connsiteY29" fmla="*/ 8133887 h 8283720"/>
                      <a:gd name="connsiteX30" fmla="*/ 1584747 w 2534621"/>
                      <a:gd name="connsiteY30" fmla="*/ 8133696 h 8283720"/>
                      <a:gd name="connsiteX31" fmla="*/ 1479609 w 2534621"/>
                      <a:gd name="connsiteY31" fmla="*/ 7790490 h 8283720"/>
                      <a:gd name="connsiteX32" fmla="*/ 1517708 w 2534621"/>
                      <a:gd name="connsiteY32" fmla="*/ 7547601 h 8283720"/>
                      <a:gd name="connsiteX33" fmla="*/ 1632009 w 2534621"/>
                      <a:gd name="connsiteY33" fmla="*/ 7188032 h 8283720"/>
                      <a:gd name="connsiteX34" fmla="*/ 1634518 w 2534621"/>
                      <a:gd name="connsiteY34" fmla="*/ 5890062 h 8283720"/>
                      <a:gd name="connsiteX35" fmla="*/ 823670 w 2534621"/>
                      <a:gd name="connsiteY35" fmla="*/ 5936780 h 8283720"/>
                      <a:gd name="connsiteX36" fmla="*/ 848578 w 2534621"/>
                      <a:gd name="connsiteY36" fmla="*/ 7118976 h 8283720"/>
                      <a:gd name="connsiteX37" fmla="*/ 1160521 w 2534621"/>
                      <a:gd name="connsiteY37" fmla="*/ 8064332 h 8283720"/>
                      <a:gd name="connsiteX38" fmla="*/ 1160521 w 2534621"/>
                      <a:gd name="connsiteY38" fmla="*/ 8283408 h 8283720"/>
                      <a:gd name="connsiteX39" fmla="*/ 608072 w 2534621"/>
                      <a:gd name="connsiteY39" fmla="*/ 7842877 h 8283720"/>
                      <a:gd name="connsiteX40" fmla="*/ 591710 w 2534621"/>
                      <a:gd name="connsiteY40" fmla="*/ 8045975 h 8283720"/>
                      <a:gd name="connsiteX41" fmla="*/ 560547 w 2534621"/>
                      <a:gd name="connsiteY41" fmla="*/ 8042997 h 8283720"/>
                      <a:gd name="connsiteX42" fmla="*/ 529491 w 2534621"/>
                      <a:gd name="connsiteY42" fmla="*/ 7576177 h 8283720"/>
                      <a:gd name="connsiteX43" fmla="*/ 560447 w 2534621"/>
                      <a:gd name="connsiteY43" fmla="*/ 7254707 h 8283720"/>
                      <a:gd name="connsiteX44" fmla="*/ 327084 w 2534621"/>
                      <a:gd name="connsiteY44" fmla="*/ 5964071 h 8283720"/>
                      <a:gd name="connsiteX45" fmla="*/ 265258 w 2534621"/>
                      <a:gd name="connsiteY45" fmla="*/ 5919002 h 8283720"/>
                      <a:gd name="connsiteX46" fmla="*/ 239585 w 2534621"/>
                      <a:gd name="connsiteY46" fmla="*/ 3870891 h 8283720"/>
                      <a:gd name="connsiteX47" fmla="*/ 212096 w 2534621"/>
                      <a:gd name="connsiteY47" fmla="*/ 3787930 h 8283720"/>
                      <a:gd name="connsiteX48" fmla="*/ 355368 w 2534621"/>
                      <a:gd name="connsiteY48" fmla="*/ 2845926 h 8283720"/>
                      <a:gd name="connsiteX49" fmla="*/ 12469 w 2534621"/>
                      <a:gd name="connsiteY49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24876 w 2534621"/>
                      <a:gd name="connsiteY20" fmla="*/ 3964296 h 8283720"/>
                      <a:gd name="connsiteX21" fmla="*/ 2198746 w 2534621"/>
                      <a:gd name="connsiteY21" fmla="*/ 5797382 h 8283720"/>
                      <a:gd name="connsiteX22" fmla="*/ 2098734 w 2534621"/>
                      <a:gd name="connsiteY22" fmla="*/ 5828337 h 8283720"/>
                      <a:gd name="connsiteX23" fmla="*/ 2013589 w 2534621"/>
                      <a:gd name="connsiteY23" fmla="*/ 7533983 h 8283720"/>
                      <a:gd name="connsiteX24" fmla="*/ 2232084 w 2534621"/>
                      <a:gd name="connsiteY24" fmla="*/ 7921457 h 8283720"/>
                      <a:gd name="connsiteX25" fmla="*/ 2455921 w 2534621"/>
                      <a:gd name="connsiteY25" fmla="*/ 8004802 h 8283720"/>
                      <a:gd name="connsiteX26" fmla="*/ 2460684 w 2534621"/>
                      <a:gd name="connsiteY26" fmla="*/ 8169107 h 8283720"/>
                      <a:gd name="connsiteX27" fmla="*/ 2141597 w 2534621"/>
                      <a:gd name="connsiteY27" fmla="*/ 8169107 h 8283720"/>
                      <a:gd name="connsiteX28" fmla="*/ 1827272 w 2534621"/>
                      <a:gd name="connsiteY28" fmla="*/ 7938126 h 8283720"/>
                      <a:gd name="connsiteX29" fmla="*/ 1645707 w 2534621"/>
                      <a:gd name="connsiteY29" fmla="*/ 8133887 h 8283720"/>
                      <a:gd name="connsiteX30" fmla="*/ 1584747 w 2534621"/>
                      <a:gd name="connsiteY30" fmla="*/ 8133696 h 8283720"/>
                      <a:gd name="connsiteX31" fmla="*/ 1479609 w 2534621"/>
                      <a:gd name="connsiteY31" fmla="*/ 7790490 h 8283720"/>
                      <a:gd name="connsiteX32" fmla="*/ 1517708 w 2534621"/>
                      <a:gd name="connsiteY32" fmla="*/ 7547601 h 8283720"/>
                      <a:gd name="connsiteX33" fmla="*/ 1632009 w 2534621"/>
                      <a:gd name="connsiteY33" fmla="*/ 7188032 h 8283720"/>
                      <a:gd name="connsiteX34" fmla="*/ 1634518 w 2534621"/>
                      <a:gd name="connsiteY34" fmla="*/ 5890062 h 8283720"/>
                      <a:gd name="connsiteX35" fmla="*/ 823670 w 2534621"/>
                      <a:gd name="connsiteY35" fmla="*/ 5936780 h 8283720"/>
                      <a:gd name="connsiteX36" fmla="*/ 848578 w 2534621"/>
                      <a:gd name="connsiteY36" fmla="*/ 7118976 h 8283720"/>
                      <a:gd name="connsiteX37" fmla="*/ 1160521 w 2534621"/>
                      <a:gd name="connsiteY37" fmla="*/ 8064332 h 8283720"/>
                      <a:gd name="connsiteX38" fmla="*/ 1160521 w 2534621"/>
                      <a:gd name="connsiteY38" fmla="*/ 8283408 h 8283720"/>
                      <a:gd name="connsiteX39" fmla="*/ 608072 w 2534621"/>
                      <a:gd name="connsiteY39" fmla="*/ 7842877 h 8283720"/>
                      <a:gd name="connsiteX40" fmla="*/ 591710 w 2534621"/>
                      <a:gd name="connsiteY40" fmla="*/ 8045975 h 8283720"/>
                      <a:gd name="connsiteX41" fmla="*/ 560547 w 2534621"/>
                      <a:gd name="connsiteY41" fmla="*/ 8042997 h 8283720"/>
                      <a:gd name="connsiteX42" fmla="*/ 529491 w 2534621"/>
                      <a:gd name="connsiteY42" fmla="*/ 7576177 h 8283720"/>
                      <a:gd name="connsiteX43" fmla="*/ 560447 w 2534621"/>
                      <a:gd name="connsiteY43" fmla="*/ 7254707 h 8283720"/>
                      <a:gd name="connsiteX44" fmla="*/ 327084 w 2534621"/>
                      <a:gd name="connsiteY44" fmla="*/ 5964071 h 8283720"/>
                      <a:gd name="connsiteX45" fmla="*/ 265258 w 2534621"/>
                      <a:gd name="connsiteY45" fmla="*/ 5919002 h 8283720"/>
                      <a:gd name="connsiteX46" fmla="*/ 239585 w 2534621"/>
                      <a:gd name="connsiteY46" fmla="*/ 3870891 h 8283720"/>
                      <a:gd name="connsiteX47" fmla="*/ 212096 w 2534621"/>
                      <a:gd name="connsiteY47" fmla="*/ 3787930 h 8283720"/>
                      <a:gd name="connsiteX48" fmla="*/ 355368 w 2534621"/>
                      <a:gd name="connsiteY48" fmla="*/ 2845926 h 8283720"/>
                      <a:gd name="connsiteX49" fmla="*/ 12469 w 2534621"/>
                      <a:gd name="connsiteY49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9163 w 2534621"/>
                      <a:gd name="connsiteY20" fmla="*/ 3828565 h 8283720"/>
                      <a:gd name="connsiteX21" fmla="*/ 2198746 w 2534621"/>
                      <a:gd name="connsiteY21" fmla="*/ 5797382 h 8283720"/>
                      <a:gd name="connsiteX22" fmla="*/ 2098734 w 2534621"/>
                      <a:gd name="connsiteY22" fmla="*/ 5828337 h 8283720"/>
                      <a:gd name="connsiteX23" fmla="*/ 2013589 w 2534621"/>
                      <a:gd name="connsiteY23" fmla="*/ 7533983 h 8283720"/>
                      <a:gd name="connsiteX24" fmla="*/ 2232084 w 2534621"/>
                      <a:gd name="connsiteY24" fmla="*/ 7921457 h 8283720"/>
                      <a:gd name="connsiteX25" fmla="*/ 2455921 w 2534621"/>
                      <a:gd name="connsiteY25" fmla="*/ 8004802 h 8283720"/>
                      <a:gd name="connsiteX26" fmla="*/ 2460684 w 2534621"/>
                      <a:gd name="connsiteY26" fmla="*/ 8169107 h 8283720"/>
                      <a:gd name="connsiteX27" fmla="*/ 2141597 w 2534621"/>
                      <a:gd name="connsiteY27" fmla="*/ 8169107 h 8283720"/>
                      <a:gd name="connsiteX28" fmla="*/ 1827272 w 2534621"/>
                      <a:gd name="connsiteY28" fmla="*/ 7938126 h 8283720"/>
                      <a:gd name="connsiteX29" fmla="*/ 1645707 w 2534621"/>
                      <a:gd name="connsiteY29" fmla="*/ 8133887 h 8283720"/>
                      <a:gd name="connsiteX30" fmla="*/ 1584747 w 2534621"/>
                      <a:gd name="connsiteY30" fmla="*/ 8133696 h 8283720"/>
                      <a:gd name="connsiteX31" fmla="*/ 1479609 w 2534621"/>
                      <a:gd name="connsiteY31" fmla="*/ 7790490 h 8283720"/>
                      <a:gd name="connsiteX32" fmla="*/ 1517708 w 2534621"/>
                      <a:gd name="connsiteY32" fmla="*/ 7547601 h 8283720"/>
                      <a:gd name="connsiteX33" fmla="*/ 1632009 w 2534621"/>
                      <a:gd name="connsiteY33" fmla="*/ 7188032 h 8283720"/>
                      <a:gd name="connsiteX34" fmla="*/ 1634518 w 2534621"/>
                      <a:gd name="connsiteY34" fmla="*/ 5890062 h 8283720"/>
                      <a:gd name="connsiteX35" fmla="*/ 823670 w 2534621"/>
                      <a:gd name="connsiteY35" fmla="*/ 5936780 h 8283720"/>
                      <a:gd name="connsiteX36" fmla="*/ 848578 w 2534621"/>
                      <a:gd name="connsiteY36" fmla="*/ 7118976 h 8283720"/>
                      <a:gd name="connsiteX37" fmla="*/ 1160521 w 2534621"/>
                      <a:gd name="connsiteY37" fmla="*/ 8064332 h 8283720"/>
                      <a:gd name="connsiteX38" fmla="*/ 1160521 w 2534621"/>
                      <a:gd name="connsiteY38" fmla="*/ 8283408 h 8283720"/>
                      <a:gd name="connsiteX39" fmla="*/ 608072 w 2534621"/>
                      <a:gd name="connsiteY39" fmla="*/ 7842877 h 8283720"/>
                      <a:gd name="connsiteX40" fmla="*/ 591710 w 2534621"/>
                      <a:gd name="connsiteY40" fmla="*/ 8045975 h 8283720"/>
                      <a:gd name="connsiteX41" fmla="*/ 560547 w 2534621"/>
                      <a:gd name="connsiteY41" fmla="*/ 8042997 h 8283720"/>
                      <a:gd name="connsiteX42" fmla="*/ 529491 w 2534621"/>
                      <a:gd name="connsiteY42" fmla="*/ 7576177 h 8283720"/>
                      <a:gd name="connsiteX43" fmla="*/ 560447 w 2534621"/>
                      <a:gd name="connsiteY43" fmla="*/ 7254707 h 8283720"/>
                      <a:gd name="connsiteX44" fmla="*/ 327084 w 2534621"/>
                      <a:gd name="connsiteY44" fmla="*/ 5964071 h 8283720"/>
                      <a:gd name="connsiteX45" fmla="*/ 265258 w 2534621"/>
                      <a:gd name="connsiteY45" fmla="*/ 5919002 h 8283720"/>
                      <a:gd name="connsiteX46" fmla="*/ 239585 w 2534621"/>
                      <a:gd name="connsiteY46" fmla="*/ 3870891 h 8283720"/>
                      <a:gd name="connsiteX47" fmla="*/ 212096 w 2534621"/>
                      <a:gd name="connsiteY47" fmla="*/ 3787930 h 8283720"/>
                      <a:gd name="connsiteX48" fmla="*/ 355368 w 2534621"/>
                      <a:gd name="connsiteY48" fmla="*/ 2845926 h 8283720"/>
                      <a:gd name="connsiteX49" fmla="*/ 12469 w 2534621"/>
                      <a:gd name="connsiteY49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9163 w 2534621"/>
                      <a:gd name="connsiteY20" fmla="*/ 3828565 h 8283720"/>
                      <a:gd name="connsiteX21" fmla="*/ 2198746 w 2534621"/>
                      <a:gd name="connsiteY21" fmla="*/ 5797382 h 8283720"/>
                      <a:gd name="connsiteX22" fmla="*/ 2098734 w 2534621"/>
                      <a:gd name="connsiteY22" fmla="*/ 5828337 h 8283720"/>
                      <a:gd name="connsiteX23" fmla="*/ 2013589 w 2534621"/>
                      <a:gd name="connsiteY23" fmla="*/ 7533983 h 8283720"/>
                      <a:gd name="connsiteX24" fmla="*/ 2232084 w 2534621"/>
                      <a:gd name="connsiteY24" fmla="*/ 7921457 h 8283720"/>
                      <a:gd name="connsiteX25" fmla="*/ 2455921 w 2534621"/>
                      <a:gd name="connsiteY25" fmla="*/ 8004802 h 8283720"/>
                      <a:gd name="connsiteX26" fmla="*/ 2460684 w 2534621"/>
                      <a:gd name="connsiteY26" fmla="*/ 8169107 h 8283720"/>
                      <a:gd name="connsiteX27" fmla="*/ 2141597 w 2534621"/>
                      <a:gd name="connsiteY27" fmla="*/ 8169107 h 8283720"/>
                      <a:gd name="connsiteX28" fmla="*/ 1827272 w 2534621"/>
                      <a:gd name="connsiteY28" fmla="*/ 7938126 h 8283720"/>
                      <a:gd name="connsiteX29" fmla="*/ 1645707 w 2534621"/>
                      <a:gd name="connsiteY29" fmla="*/ 8133887 h 8283720"/>
                      <a:gd name="connsiteX30" fmla="*/ 1584747 w 2534621"/>
                      <a:gd name="connsiteY30" fmla="*/ 8133696 h 8283720"/>
                      <a:gd name="connsiteX31" fmla="*/ 1479609 w 2534621"/>
                      <a:gd name="connsiteY31" fmla="*/ 7790490 h 8283720"/>
                      <a:gd name="connsiteX32" fmla="*/ 1517708 w 2534621"/>
                      <a:gd name="connsiteY32" fmla="*/ 7547601 h 8283720"/>
                      <a:gd name="connsiteX33" fmla="*/ 1632009 w 2534621"/>
                      <a:gd name="connsiteY33" fmla="*/ 7188032 h 8283720"/>
                      <a:gd name="connsiteX34" fmla="*/ 1634518 w 2534621"/>
                      <a:gd name="connsiteY34" fmla="*/ 5890062 h 8283720"/>
                      <a:gd name="connsiteX35" fmla="*/ 823670 w 2534621"/>
                      <a:gd name="connsiteY35" fmla="*/ 5936780 h 8283720"/>
                      <a:gd name="connsiteX36" fmla="*/ 848578 w 2534621"/>
                      <a:gd name="connsiteY36" fmla="*/ 7118976 h 8283720"/>
                      <a:gd name="connsiteX37" fmla="*/ 1160521 w 2534621"/>
                      <a:gd name="connsiteY37" fmla="*/ 8064332 h 8283720"/>
                      <a:gd name="connsiteX38" fmla="*/ 1160521 w 2534621"/>
                      <a:gd name="connsiteY38" fmla="*/ 8283408 h 8283720"/>
                      <a:gd name="connsiteX39" fmla="*/ 608072 w 2534621"/>
                      <a:gd name="connsiteY39" fmla="*/ 7842877 h 8283720"/>
                      <a:gd name="connsiteX40" fmla="*/ 591710 w 2534621"/>
                      <a:gd name="connsiteY40" fmla="*/ 8045975 h 8283720"/>
                      <a:gd name="connsiteX41" fmla="*/ 560547 w 2534621"/>
                      <a:gd name="connsiteY41" fmla="*/ 8042997 h 8283720"/>
                      <a:gd name="connsiteX42" fmla="*/ 529491 w 2534621"/>
                      <a:gd name="connsiteY42" fmla="*/ 7576177 h 8283720"/>
                      <a:gd name="connsiteX43" fmla="*/ 560447 w 2534621"/>
                      <a:gd name="connsiteY43" fmla="*/ 7254707 h 8283720"/>
                      <a:gd name="connsiteX44" fmla="*/ 327084 w 2534621"/>
                      <a:gd name="connsiteY44" fmla="*/ 5964071 h 8283720"/>
                      <a:gd name="connsiteX45" fmla="*/ 265258 w 2534621"/>
                      <a:gd name="connsiteY45" fmla="*/ 5919002 h 8283720"/>
                      <a:gd name="connsiteX46" fmla="*/ 239585 w 2534621"/>
                      <a:gd name="connsiteY46" fmla="*/ 3870891 h 8283720"/>
                      <a:gd name="connsiteX47" fmla="*/ 212096 w 2534621"/>
                      <a:gd name="connsiteY47" fmla="*/ 3787930 h 8283720"/>
                      <a:gd name="connsiteX48" fmla="*/ 355368 w 2534621"/>
                      <a:gd name="connsiteY48" fmla="*/ 2845926 h 8283720"/>
                      <a:gd name="connsiteX49" fmla="*/ 12469 w 2534621"/>
                      <a:gd name="connsiteY49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9163 w 2534621"/>
                      <a:gd name="connsiteY20" fmla="*/ 3828565 h 8283720"/>
                      <a:gd name="connsiteX21" fmla="*/ 2198746 w 2534621"/>
                      <a:gd name="connsiteY21" fmla="*/ 5797382 h 8283720"/>
                      <a:gd name="connsiteX22" fmla="*/ 2098734 w 2534621"/>
                      <a:gd name="connsiteY22" fmla="*/ 5828337 h 8283720"/>
                      <a:gd name="connsiteX23" fmla="*/ 2013589 w 2534621"/>
                      <a:gd name="connsiteY23" fmla="*/ 7533983 h 8283720"/>
                      <a:gd name="connsiteX24" fmla="*/ 2232084 w 2534621"/>
                      <a:gd name="connsiteY24" fmla="*/ 7921457 h 8283720"/>
                      <a:gd name="connsiteX25" fmla="*/ 2455921 w 2534621"/>
                      <a:gd name="connsiteY25" fmla="*/ 8004802 h 8283720"/>
                      <a:gd name="connsiteX26" fmla="*/ 2460684 w 2534621"/>
                      <a:gd name="connsiteY26" fmla="*/ 8169107 h 8283720"/>
                      <a:gd name="connsiteX27" fmla="*/ 2141597 w 2534621"/>
                      <a:gd name="connsiteY27" fmla="*/ 8169107 h 8283720"/>
                      <a:gd name="connsiteX28" fmla="*/ 1827272 w 2534621"/>
                      <a:gd name="connsiteY28" fmla="*/ 7938126 h 8283720"/>
                      <a:gd name="connsiteX29" fmla="*/ 1645707 w 2534621"/>
                      <a:gd name="connsiteY29" fmla="*/ 8133887 h 8283720"/>
                      <a:gd name="connsiteX30" fmla="*/ 1584747 w 2534621"/>
                      <a:gd name="connsiteY30" fmla="*/ 8133696 h 8283720"/>
                      <a:gd name="connsiteX31" fmla="*/ 1479609 w 2534621"/>
                      <a:gd name="connsiteY31" fmla="*/ 7790490 h 8283720"/>
                      <a:gd name="connsiteX32" fmla="*/ 1517708 w 2534621"/>
                      <a:gd name="connsiteY32" fmla="*/ 7547601 h 8283720"/>
                      <a:gd name="connsiteX33" fmla="*/ 1632009 w 2534621"/>
                      <a:gd name="connsiteY33" fmla="*/ 7188032 h 8283720"/>
                      <a:gd name="connsiteX34" fmla="*/ 1634518 w 2534621"/>
                      <a:gd name="connsiteY34" fmla="*/ 5890062 h 8283720"/>
                      <a:gd name="connsiteX35" fmla="*/ 823670 w 2534621"/>
                      <a:gd name="connsiteY35" fmla="*/ 5936780 h 8283720"/>
                      <a:gd name="connsiteX36" fmla="*/ 848578 w 2534621"/>
                      <a:gd name="connsiteY36" fmla="*/ 7118976 h 8283720"/>
                      <a:gd name="connsiteX37" fmla="*/ 1160521 w 2534621"/>
                      <a:gd name="connsiteY37" fmla="*/ 8064332 h 8283720"/>
                      <a:gd name="connsiteX38" fmla="*/ 1160521 w 2534621"/>
                      <a:gd name="connsiteY38" fmla="*/ 8283408 h 8283720"/>
                      <a:gd name="connsiteX39" fmla="*/ 608072 w 2534621"/>
                      <a:gd name="connsiteY39" fmla="*/ 7842877 h 8283720"/>
                      <a:gd name="connsiteX40" fmla="*/ 591710 w 2534621"/>
                      <a:gd name="connsiteY40" fmla="*/ 8045975 h 8283720"/>
                      <a:gd name="connsiteX41" fmla="*/ 560547 w 2534621"/>
                      <a:gd name="connsiteY41" fmla="*/ 8042997 h 8283720"/>
                      <a:gd name="connsiteX42" fmla="*/ 529491 w 2534621"/>
                      <a:gd name="connsiteY42" fmla="*/ 7576177 h 8283720"/>
                      <a:gd name="connsiteX43" fmla="*/ 560447 w 2534621"/>
                      <a:gd name="connsiteY43" fmla="*/ 7254707 h 8283720"/>
                      <a:gd name="connsiteX44" fmla="*/ 327084 w 2534621"/>
                      <a:gd name="connsiteY44" fmla="*/ 5964071 h 8283720"/>
                      <a:gd name="connsiteX45" fmla="*/ 265258 w 2534621"/>
                      <a:gd name="connsiteY45" fmla="*/ 5919002 h 8283720"/>
                      <a:gd name="connsiteX46" fmla="*/ 239585 w 2534621"/>
                      <a:gd name="connsiteY46" fmla="*/ 3870891 h 8283720"/>
                      <a:gd name="connsiteX47" fmla="*/ 212096 w 2534621"/>
                      <a:gd name="connsiteY47" fmla="*/ 3787930 h 8283720"/>
                      <a:gd name="connsiteX48" fmla="*/ 355368 w 2534621"/>
                      <a:gd name="connsiteY48" fmla="*/ 2845926 h 8283720"/>
                      <a:gd name="connsiteX49" fmla="*/ 12469 w 2534621"/>
                      <a:gd name="connsiteY49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9163 w 2534621"/>
                      <a:gd name="connsiteY20" fmla="*/ 3828565 h 8283720"/>
                      <a:gd name="connsiteX21" fmla="*/ 1777263 w 2534621"/>
                      <a:gd name="connsiteY21" fmla="*/ 4111460 h 8283720"/>
                      <a:gd name="connsiteX22" fmla="*/ 2198746 w 2534621"/>
                      <a:gd name="connsiteY22" fmla="*/ 5797382 h 8283720"/>
                      <a:gd name="connsiteX23" fmla="*/ 2098734 w 2534621"/>
                      <a:gd name="connsiteY23" fmla="*/ 5828337 h 8283720"/>
                      <a:gd name="connsiteX24" fmla="*/ 2013589 w 2534621"/>
                      <a:gd name="connsiteY24" fmla="*/ 7533983 h 8283720"/>
                      <a:gd name="connsiteX25" fmla="*/ 2232084 w 2534621"/>
                      <a:gd name="connsiteY25" fmla="*/ 7921457 h 8283720"/>
                      <a:gd name="connsiteX26" fmla="*/ 2455921 w 2534621"/>
                      <a:gd name="connsiteY26" fmla="*/ 8004802 h 8283720"/>
                      <a:gd name="connsiteX27" fmla="*/ 2460684 w 2534621"/>
                      <a:gd name="connsiteY27" fmla="*/ 8169107 h 8283720"/>
                      <a:gd name="connsiteX28" fmla="*/ 2141597 w 2534621"/>
                      <a:gd name="connsiteY28" fmla="*/ 8169107 h 8283720"/>
                      <a:gd name="connsiteX29" fmla="*/ 1827272 w 2534621"/>
                      <a:gd name="connsiteY29" fmla="*/ 7938126 h 8283720"/>
                      <a:gd name="connsiteX30" fmla="*/ 1645707 w 2534621"/>
                      <a:gd name="connsiteY30" fmla="*/ 8133887 h 8283720"/>
                      <a:gd name="connsiteX31" fmla="*/ 1584747 w 2534621"/>
                      <a:gd name="connsiteY31" fmla="*/ 8133696 h 8283720"/>
                      <a:gd name="connsiteX32" fmla="*/ 1479609 w 2534621"/>
                      <a:gd name="connsiteY32" fmla="*/ 7790490 h 8283720"/>
                      <a:gd name="connsiteX33" fmla="*/ 1517708 w 2534621"/>
                      <a:gd name="connsiteY33" fmla="*/ 7547601 h 8283720"/>
                      <a:gd name="connsiteX34" fmla="*/ 1632009 w 2534621"/>
                      <a:gd name="connsiteY34" fmla="*/ 7188032 h 8283720"/>
                      <a:gd name="connsiteX35" fmla="*/ 1634518 w 2534621"/>
                      <a:gd name="connsiteY35" fmla="*/ 5890062 h 8283720"/>
                      <a:gd name="connsiteX36" fmla="*/ 823670 w 2534621"/>
                      <a:gd name="connsiteY36" fmla="*/ 5936780 h 8283720"/>
                      <a:gd name="connsiteX37" fmla="*/ 848578 w 2534621"/>
                      <a:gd name="connsiteY37" fmla="*/ 7118976 h 8283720"/>
                      <a:gd name="connsiteX38" fmla="*/ 1160521 w 2534621"/>
                      <a:gd name="connsiteY38" fmla="*/ 8064332 h 8283720"/>
                      <a:gd name="connsiteX39" fmla="*/ 1160521 w 2534621"/>
                      <a:gd name="connsiteY39" fmla="*/ 8283408 h 8283720"/>
                      <a:gd name="connsiteX40" fmla="*/ 608072 w 2534621"/>
                      <a:gd name="connsiteY40" fmla="*/ 7842877 h 8283720"/>
                      <a:gd name="connsiteX41" fmla="*/ 591710 w 2534621"/>
                      <a:gd name="connsiteY41" fmla="*/ 8045975 h 8283720"/>
                      <a:gd name="connsiteX42" fmla="*/ 560547 w 2534621"/>
                      <a:gd name="connsiteY42" fmla="*/ 8042997 h 8283720"/>
                      <a:gd name="connsiteX43" fmla="*/ 529491 w 2534621"/>
                      <a:gd name="connsiteY43" fmla="*/ 7576177 h 8283720"/>
                      <a:gd name="connsiteX44" fmla="*/ 560447 w 2534621"/>
                      <a:gd name="connsiteY44" fmla="*/ 7254707 h 8283720"/>
                      <a:gd name="connsiteX45" fmla="*/ 327084 w 2534621"/>
                      <a:gd name="connsiteY45" fmla="*/ 5964071 h 8283720"/>
                      <a:gd name="connsiteX46" fmla="*/ 265258 w 2534621"/>
                      <a:gd name="connsiteY46" fmla="*/ 5919002 h 8283720"/>
                      <a:gd name="connsiteX47" fmla="*/ 239585 w 2534621"/>
                      <a:gd name="connsiteY47" fmla="*/ 3870891 h 8283720"/>
                      <a:gd name="connsiteX48" fmla="*/ 212096 w 2534621"/>
                      <a:gd name="connsiteY48" fmla="*/ 3787930 h 8283720"/>
                      <a:gd name="connsiteX49" fmla="*/ 355368 w 2534621"/>
                      <a:gd name="connsiteY49" fmla="*/ 2845926 h 8283720"/>
                      <a:gd name="connsiteX50" fmla="*/ 12469 w 2534621"/>
                      <a:gd name="connsiteY50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9163 w 2534621"/>
                      <a:gd name="connsiteY20" fmla="*/ 3828565 h 8283720"/>
                      <a:gd name="connsiteX21" fmla="*/ 1791551 w 2534621"/>
                      <a:gd name="connsiteY21" fmla="*/ 4099554 h 8283720"/>
                      <a:gd name="connsiteX22" fmla="*/ 2198746 w 2534621"/>
                      <a:gd name="connsiteY22" fmla="*/ 5797382 h 8283720"/>
                      <a:gd name="connsiteX23" fmla="*/ 2098734 w 2534621"/>
                      <a:gd name="connsiteY23" fmla="*/ 5828337 h 8283720"/>
                      <a:gd name="connsiteX24" fmla="*/ 2013589 w 2534621"/>
                      <a:gd name="connsiteY24" fmla="*/ 7533983 h 8283720"/>
                      <a:gd name="connsiteX25" fmla="*/ 2232084 w 2534621"/>
                      <a:gd name="connsiteY25" fmla="*/ 7921457 h 8283720"/>
                      <a:gd name="connsiteX26" fmla="*/ 2455921 w 2534621"/>
                      <a:gd name="connsiteY26" fmla="*/ 8004802 h 8283720"/>
                      <a:gd name="connsiteX27" fmla="*/ 2460684 w 2534621"/>
                      <a:gd name="connsiteY27" fmla="*/ 8169107 h 8283720"/>
                      <a:gd name="connsiteX28" fmla="*/ 2141597 w 2534621"/>
                      <a:gd name="connsiteY28" fmla="*/ 8169107 h 8283720"/>
                      <a:gd name="connsiteX29" fmla="*/ 1827272 w 2534621"/>
                      <a:gd name="connsiteY29" fmla="*/ 7938126 h 8283720"/>
                      <a:gd name="connsiteX30" fmla="*/ 1645707 w 2534621"/>
                      <a:gd name="connsiteY30" fmla="*/ 8133887 h 8283720"/>
                      <a:gd name="connsiteX31" fmla="*/ 1584747 w 2534621"/>
                      <a:gd name="connsiteY31" fmla="*/ 8133696 h 8283720"/>
                      <a:gd name="connsiteX32" fmla="*/ 1479609 w 2534621"/>
                      <a:gd name="connsiteY32" fmla="*/ 7790490 h 8283720"/>
                      <a:gd name="connsiteX33" fmla="*/ 1517708 w 2534621"/>
                      <a:gd name="connsiteY33" fmla="*/ 7547601 h 8283720"/>
                      <a:gd name="connsiteX34" fmla="*/ 1632009 w 2534621"/>
                      <a:gd name="connsiteY34" fmla="*/ 7188032 h 8283720"/>
                      <a:gd name="connsiteX35" fmla="*/ 1634518 w 2534621"/>
                      <a:gd name="connsiteY35" fmla="*/ 5890062 h 8283720"/>
                      <a:gd name="connsiteX36" fmla="*/ 823670 w 2534621"/>
                      <a:gd name="connsiteY36" fmla="*/ 5936780 h 8283720"/>
                      <a:gd name="connsiteX37" fmla="*/ 848578 w 2534621"/>
                      <a:gd name="connsiteY37" fmla="*/ 7118976 h 8283720"/>
                      <a:gd name="connsiteX38" fmla="*/ 1160521 w 2534621"/>
                      <a:gd name="connsiteY38" fmla="*/ 8064332 h 8283720"/>
                      <a:gd name="connsiteX39" fmla="*/ 1160521 w 2534621"/>
                      <a:gd name="connsiteY39" fmla="*/ 8283408 h 8283720"/>
                      <a:gd name="connsiteX40" fmla="*/ 608072 w 2534621"/>
                      <a:gd name="connsiteY40" fmla="*/ 7842877 h 8283720"/>
                      <a:gd name="connsiteX41" fmla="*/ 591710 w 2534621"/>
                      <a:gd name="connsiteY41" fmla="*/ 8045975 h 8283720"/>
                      <a:gd name="connsiteX42" fmla="*/ 560547 w 2534621"/>
                      <a:gd name="connsiteY42" fmla="*/ 8042997 h 8283720"/>
                      <a:gd name="connsiteX43" fmla="*/ 529491 w 2534621"/>
                      <a:gd name="connsiteY43" fmla="*/ 7576177 h 8283720"/>
                      <a:gd name="connsiteX44" fmla="*/ 560447 w 2534621"/>
                      <a:gd name="connsiteY44" fmla="*/ 7254707 h 8283720"/>
                      <a:gd name="connsiteX45" fmla="*/ 327084 w 2534621"/>
                      <a:gd name="connsiteY45" fmla="*/ 5964071 h 8283720"/>
                      <a:gd name="connsiteX46" fmla="*/ 265258 w 2534621"/>
                      <a:gd name="connsiteY46" fmla="*/ 5919002 h 8283720"/>
                      <a:gd name="connsiteX47" fmla="*/ 239585 w 2534621"/>
                      <a:gd name="connsiteY47" fmla="*/ 3870891 h 8283720"/>
                      <a:gd name="connsiteX48" fmla="*/ 212096 w 2534621"/>
                      <a:gd name="connsiteY48" fmla="*/ 3787930 h 8283720"/>
                      <a:gd name="connsiteX49" fmla="*/ 355368 w 2534621"/>
                      <a:gd name="connsiteY49" fmla="*/ 2845926 h 8283720"/>
                      <a:gd name="connsiteX50" fmla="*/ 12469 w 2534621"/>
                      <a:gd name="connsiteY50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9163 w 2534621"/>
                      <a:gd name="connsiteY20" fmla="*/ 3828565 h 8283720"/>
                      <a:gd name="connsiteX21" fmla="*/ 1791551 w 2534621"/>
                      <a:gd name="connsiteY21" fmla="*/ 4099554 h 8283720"/>
                      <a:gd name="connsiteX22" fmla="*/ 2198746 w 2534621"/>
                      <a:gd name="connsiteY22" fmla="*/ 5797382 h 8283720"/>
                      <a:gd name="connsiteX23" fmla="*/ 2098734 w 2534621"/>
                      <a:gd name="connsiteY23" fmla="*/ 5828337 h 8283720"/>
                      <a:gd name="connsiteX24" fmla="*/ 2013589 w 2534621"/>
                      <a:gd name="connsiteY24" fmla="*/ 7533983 h 8283720"/>
                      <a:gd name="connsiteX25" fmla="*/ 2232084 w 2534621"/>
                      <a:gd name="connsiteY25" fmla="*/ 7921457 h 8283720"/>
                      <a:gd name="connsiteX26" fmla="*/ 2455921 w 2534621"/>
                      <a:gd name="connsiteY26" fmla="*/ 8004802 h 8283720"/>
                      <a:gd name="connsiteX27" fmla="*/ 2460684 w 2534621"/>
                      <a:gd name="connsiteY27" fmla="*/ 8169107 h 8283720"/>
                      <a:gd name="connsiteX28" fmla="*/ 2141597 w 2534621"/>
                      <a:gd name="connsiteY28" fmla="*/ 8169107 h 8283720"/>
                      <a:gd name="connsiteX29" fmla="*/ 1827272 w 2534621"/>
                      <a:gd name="connsiteY29" fmla="*/ 7938126 h 8283720"/>
                      <a:gd name="connsiteX30" fmla="*/ 1645707 w 2534621"/>
                      <a:gd name="connsiteY30" fmla="*/ 8133887 h 8283720"/>
                      <a:gd name="connsiteX31" fmla="*/ 1584747 w 2534621"/>
                      <a:gd name="connsiteY31" fmla="*/ 8133696 h 8283720"/>
                      <a:gd name="connsiteX32" fmla="*/ 1479609 w 2534621"/>
                      <a:gd name="connsiteY32" fmla="*/ 7790490 h 8283720"/>
                      <a:gd name="connsiteX33" fmla="*/ 1517708 w 2534621"/>
                      <a:gd name="connsiteY33" fmla="*/ 7547601 h 8283720"/>
                      <a:gd name="connsiteX34" fmla="*/ 1632009 w 2534621"/>
                      <a:gd name="connsiteY34" fmla="*/ 7188032 h 8283720"/>
                      <a:gd name="connsiteX35" fmla="*/ 1634518 w 2534621"/>
                      <a:gd name="connsiteY35" fmla="*/ 5890062 h 8283720"/>
                      <a:gd name="connsiteX36" fmla="*/ 823670 w 2534621"/>
                      <a:gd name="connsiteY36" fmla="*/ 5936780 h 8283720"/>
                      <a:gd name="connsiteX37" fmla="*/ 848578 w 2534621"/>
                      <a:gd name="connsiteY37" fmla="*/ 7118976 h 8283720"/>
                      <a:gd name="connsiteX38" fmla="*/ 1160521 w 2534621"/>
                      <a:gd name="connsiteY38" fmla="*/ 8064332 h 8283720"/>
                      <a:gd name="connsiteX39" fmla="*/ 1160521 w 2534621"/>
                      <a:gd name="connsiteY39" fmla="*/ 8283408 h 8283720"/>
                      <a:gd name="connsiteX40" fmla="*/ 608072 w 2534621"/>
                      <a:gd name="connsiteY40" fmla="*/ 7842877 h 8283720"/>
                      <a:gd name="connsiteX41" fmla="*/ 591710 w 2534621"/>
                      <a:gd name="connsiteY41" fmla="*/ 8045975 h 8283720"/>
                      <a:gd name="connsiteX42" fmla="*/ 560547 w 2534621"/>
                      <a:gd name="connsiteY42" fmla="*/ 8042997 h 8283720"/>
                      <a:gd name="connsiteX43" fmla="*/ 529491 w 2534621"/>
                      <a:gd name="connsiteY43" fmla="*/ 7576177 h 8283720"/>
                      <a:gd name="connsiteX44" fmla="*/ 560447 w 2534621"/>
                      <a:gd name="connsiteY44" fmla="*/ 7254707 h 8283720"/>
                      <a:gd name="connsiteX45" fmla="*/ 327084 w 2534621"/>
                      <a:gd name="connsiteY45" fmla="*/ 5964071 h 8283720"/>
                      <a:gd name="connsiteX46" fmla="*/ 265258 w 2534621"/>
                      <a:gd name="connsiteY46" fmla="*/ 5919002 h 8283720"/>
                      <a:gd name="connsiteX47" fmla="*/ 239585 w 2534621"/>
                      <a:gd name="connsiteY47" fmla="*/ 3870891 h 8283720"/>
                      <a:gd name="connsiteX48" fmla="*/ 212096 w 2534621"/>
                      <a:gd name="connsiteY48" fmla="*/ 3787930 h 8283720"/>
                      <a:gd name="connsiteX49" fmla="*/ 355368 w 2534621"/>
                      <a:gd name="connsiteY49" fmla="*/ 2845926 h 8283720"/>
                      <a:gd name="connsiteX50" fmla="*/ 12469 w 2534621"/>
                      <a:gd name="connsiteY50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9163 w 2534621"/>
                      <a:gd name="connsiteY20" fmla="*/ 3828565 h 8283720"/>
                      <a:gd name="connsiteX21" fmla="*/ 1791551 w 2534621"/>
                      <a:gd name="connsiteY21" fmla="*/ 4099554 h 8283720"/>
                      <a:gd name="connsiteX22" fmla="*/ 2198746 w 2534621"/>
                      <a:gd name="connsiteY22" fmla="*/ 5797382 h 8283720"/>
                      <a:gd name="connsiteX23" fmla="*/ 2098734 w 2534621"/>
                      <a:gd name="connsiteY23" fmla="*/ 5828337 h 8283720"/>
                      <a:gd name="connsiteX24" fmla="*/ 2013589 w 2534621"/>
                      <a:gd name="connsiteY24" fmla="*/ 7533983 h 8283720"/>
                      <a:gd name="connsiteX25" fmla="*/ 2232084 w 2534621"/>
                      <a:gd name="connsiteY25" fmla="*/ 7921457 h 8283720"/>
                      <a:gd name="connsiteX26" fmla="*/ 2455921 w 2534621"/>
                      <a:gd name="connsiteY26" fmla="*/ 8004802 h 8283720"/>
                      <a:gd name="connsiteX27" fmla="*/ 2460684 w 2534621"/>
                      <a:gd name="connsiteY27" fmla="*/ 8169107 h 8283720"/>
                      <a:gd name="connsiteX28" fmla="*/ 2141597 w 2534621"/>
                      <a:gd name="connsiteY28" fmla="*/ 8169107 h 8283720"/>
                      <a:gd name="connsiteX29" fmla="*/ 1827272 w 2534621"/>
                      <a:gd name="connsiteY29" fmla="*/ 7938126 h 8283720"/>
                      <a:gd name="connsiteX30" fmla="*/ 1645707 w 2534621"/>
                      <a:gd name="connsiteY30" fmla="*/ 8133887 h 8283720"/>
                      <a:gd name="connsiteX31" fmla="*/ 1584747 w 2534621"/>
                      <a:gd name="connsiteY31" fmla="*/ 8133696 h 8283720"/>
                      <a:gd name="connsiteX32" fmla="*/ 1479609 w 2534621"/>
                      <a:gd name="connsiteY32" fmla="*/ 7790490 h 8283720"/>
                      <a:gd name="connsiteX33" fmla="*/ 1517708 w 2534621"/>
                      <a:gd name="connsiteY33" fmla="*/ 7547601 h 8283720"/>
                      <a:gd name="connsiteX34" fmla="*/ 1632009 w 2534621"/>
                      <a:gd name="connsiteY34" fmla="*/ 7188032 h 8283720"/>
                      <a:gd name="connsiteX35" fmla="*/ 1634518 w 2534621"/>
                      <a:gd name="connsiteY35" fmla="*/ 5890062 h 8283720"/>
                      <a:gd name="connsiteX36" fmla="*/ 823670 w 2534621"/>
                      <a:gd name="connsiteY36" fmla="*/ 5936780 h 8283720"/>
                      <a:gd name="connsiteX37" fmla="*/ 848578 w 2534621"/>
                      <a:gd name="connsiteY37" fmla="*/ 7118976 h 8283720"/>
                      <a:gd name="connsiteX38" fmla="*/ 1160521 w 2534621"/>
                      <a:gd name="connsiteY38" fmla="*/ 8064332 h 8283720"/>
                      <a:gd name="connsiteX39" fmla="*/ 1160521 w 2534621"/>
                      <a:gd name="connsiteY39" fmla="*/ 8283408 h 8283720"/>
                      <a:gd name="connsiteX40" fmla="*/ 608072 w 2534621"/>
                      <a:gd name="connsiteY40" fmla="*/ 7842877 h 8283720"/>
                      <a:gd name="connsiteX41" fmla="*/ 591710 w 2534621"/>
                      <a:gd name="connsiteY41" fmla="*/ 8045975 h 8283720"/>
                      <a:gd name="connsiteX42" fmla="*/ 560547 w 2534621"/>
                      <a:gd name="connsiteY42" fmla="*/ 8042997 h 8283720"/>
                      <a:gd name="connsiteX43" fmla="*/ 529491 w 2534621"/>
                      <a:gd name="connsiteY43" fmla="*/ 7576177 h 8283720"/>
                      <a:gd name="connsiteX44" fmla="*/ 560447 w 2534621"/>
                      <a:gd name="connsiteY44" fmla="*/ 7254707 h 8283720"/>
                      <a:gd name="connsiteX45" fmla="*/ 327084 w 2534621"/>
                      <a:gd name="connsiteY45" fmla="*/ 5964071 h 8283720"/>
                      <a:gd name="connsiteX46" fmla="*/ 265258 w 2534621"/>
                      <a:gd name="connsiteY46" fmla="*/ 5919002 h 8283720"/>
                      <a:gd name="connsiteX47" fmla="*/ 239585 w 2534621"/>
                      <a:gd name="connsiteY47" fmla="*/ 3870891 h 8283720"/>
                      <a:gd name="connsiteX48" fmla="*/ 212096 w 2534621"/>
                      <a:gd name="connsiteY48" fmla="*/ 3787930 h 8283720"/>
                      <a:gd name="connsiteX49" fmla="*/ 355368 w 2534621"/>
                      <a:gd name="connsiteY49" fmla="*/ 2845926 h 8283720"/>
                      <a:gd name="connsiteX50" fmla="*/ 12469 w 2534621"/>
                      <a:gd name="connsiteY50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9163 w 2534621"/>
                      <a:gd name="connsiteY20" fmla="*/ 3828565 h 8283720"/>
                      <a:gd name="connsiteX21" fmla="*/ 1791551 w 2534621"/>
                      <a:gd name="connsiteY21" fmla="*/ 4099554 h 8283720"/>
                      <a:gd name="connsiteX22" fmla="*/ 2198746 w 2534621"/>
                      <a:gd name="connsiteY22" fmla="*/ 5797382 h 8283720"/>
                      <a:gd name="connsiteX23" fmla="*/ 2098734 w 2534621"/>
                      <a:gd name="connsiteY23" fmla="*/ 5828337 h 8283720"/>
                      <a:gd name="connsiteX24" fmla="*/ 2013589 w 2534621"/>
                      <a:gd name="connsiteY24" fmla="*/ 7533983 h 8283720"/>
                      <a:gd name="connsiteX25" fmla="*/ 2232084 w 2534621"/>
                      <a:gd name="connsiteY25" fmla="*/ 7921457 h 8283720"/>
                      <a:gd name="connsiteX26" fmla="*/ 2455921 w 2534621"/>
                      <a:gd name="connsiteY26" fmla="*/ 8004802 h 8283720"/>
                      <a:gd name="connsiteX27" fmla="*/ 2460684 w 2534621"/>
                      <a:gd name="connsiteY27" fmla="*/ 8169107 h 8283720"/>
                      <a:gd name="connsiteX28" fmla="*/ 2141597 w 2534621"/>
                      <a:gd name="connsiteY28" fmla="*/ 8169107 h 8283720"/>
                      <a:gd name="connsiteX29" fmla="*/ 1827272 w 2534621"/>
                      <a:gd name="connsiteY29" fmla="*/ 7938126 h 8283720"/>
                      <a:gd name="connsiteX30" fmla="*/ 1645707 w 2534621"/>
                      <a:gd name="connsiteY30" fmla="*/ 8133887 h 8283720"/>
                      <a:gd name="connsiteX31" fmla="*/ 1584747 w 2534621"/>
                      <a:gd name="connsiteY31" fmla="*/ 8133696 h 8283720"/>
                      <a:gd name="connsiteX32" fmla="*/ 1479609 w 2534621"/>
                      <a:gd name="connsiteY32" fmla="*/ 7790490 h 8283720"/>
                      <a:gd name="connsiteX33" fmla="*/ 1517708 w 2534621"/>
                      <a:gd name="connsiteY33" fmla="*/ 7547601 h 8283720"/>
                      <a:gd name="connsiteX34" fmla="*/ 1632009 w 2534621"/>
                      <a:gd name="connsiteY34" fmla="*/ 7188032 h 8283720"/>
                      <a:gd name="connsiteX35" fmla="*/ 1634518 w 2534621"/>
                      <a:gd name="connsiteY35" fmla="*/ 5890062 h 8283720"/>
                      <a:gd name="connsiteX36" fmla="*/ 823670 w 2534621"/>
                      <a:gd name="connsiteY36" fmla="*/ 5936780 h 8283720"/>
                      <a:gd name="connsiteX37" fmla="*/ 848578 w 2534621"/>
                      <a:gd name="connsiteY37" fmla="*/ 7118976 h 8283720"/>
                      <a:gd name="connsiteX38" fmla="*/ 1160521 w 2534621"/>
                      <a:gd name="connsiteY38" fmla="*/ 8064332 h 8283720"/>
                      <a:gd name="connsiteX39" fmla="*/ 1160521 w 2534621"/>
                      <a:gd name="connsiteY39" fmla="*/ 8283408 h 8283720"/>
                      <a:gd name="connsiteX40" fmla="*/ 608072 w 2534621"/>
                      <a:gd name="connsiteY40" fmla="*/ 7842877 h 8283720"/>
                      <a:gd name="connsiteX41" fmla="*/ 591710 w 2534621"/>
                      <a:gd name="connsiteY41" fmla="*/ 8045975 h 8283720"/>
                      <a:gd name="connsiteX42" fmla="*/ 560547 w 2534621"/>
                      <a:gd name="connsiteY42" fmla="*/ 8042997 h 8283720"/>
                      <a:gd name="connsiteX43" fmla="*/ 529491 w 2534621"/>
                      <a:gd name="connsiteY43" fmla="*/ 7576177 h 8283720"/>
                      <a:gd name="connsiteX44" fmla="*/ 560447 w 2534621"/>
                      <a:gd name="connsiteY44" fmla="*/ 7254707 h 8283720"/>
                      <a:gd name="connsiteX45" fmla="*/ 327084 w 2534621"/>
                      <a:gd name="connsiteY45" fmla="*/ 5964071 h 8283720"/>
                      <a:gd name="connsiteX46" fmla="*/ 265258 w 2534621"/>
                      <a:gd name="connsiteY46" fmla="*/ 5919002 h 8283720"/>
                      <a:gd name="connsiteX47" fmla="*/ 239585 w 2534621"/>
                      <a:gd name="connsiteY47" fmla="*/ 3870891 h 8283720"/>
                      <a:gd name="connsiteX48" fmla="*/ 212096 w 2534621"/>
                      <a:gd name="connsiteY48" fmla="*/ 3787930 h 8283720"/>
                      <a:gd name="connsiteX49" fmla="*/ 355368 w 2534621"/>
                      <a:gd name="connsiteY49" fmla="*/ 2845926 h 8283720"/>
                      <a:gd name="connsiteX50" fmla="*/ 12469 w 2534621"/>
                      <a:gd name="connsiteY50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2020 w 2534621"/>
                      <a:gd name="connsiteY20" fmla="*/ 3802371 h 8283720"/>
                      <a:gd name="connsiteX21" fmla="*/ 1791551 w 2534621"/>
                      <a:gd name="connsiteY21" fmla="*/ 4099554 h 8283720"/>
                      <a:gd name="connsiteX22" fmla="*/ 2198746 w 2534621"/>
                      <a:gd name="connsiteY22" fmla="*/ 5797382 h 8283720"/>
                      <a:gd name="connsiteX23" fmla="*/ 2098734 w 2534621"/>
                      <a:gd name="connsiteY23" fmla="*/ 5828337 h 8283720"/>
                      <a:gd name="connsiteX24" fmla="*/ 2013589 w 2534621"/>
                      <a:gd name="connsiteY24" fmla="*/ 7533983 h 8283720"/>
                      <a:gd name="connsiteX25" fmla="*/ 2232084 w 2534621"/>
                      <a:gd name="connsiteY25" fmla="*/ 7921457 h 8283720"/>
                      <a:gd name="connsiteX26" fmla="*/ 2455921 w 2534621"/>
                      <a:gd name="connsiteY26" fmla="*/ 8004802 h 8283720"/>
                      <a:gd name="connsiteX27" fmla="*/ 2460684 w 2534621"/>
                      <a:gd name="connsiteY27" fmla="*/ 8169107 h 8283720"/>
                      <a:gd name="connsiteX28" fmla="*/ 2141597 w 2534621"/>
                      <a:gd name="connsiteY28" fmla="*/ 8169107 h 8283720"/>
                      <a:gd name="connsiteX29" fmla="*/ 1827272 w 2534621"/>
                      <a:gd name="connsiteY29" fmla="*/ 7938126 h 8283720"/>
                      <a:gd name="connsiteX30" fmla="*/ 1645707 w 2534621"/>
                      <a:gd name="connsiteY30" fmla="*/ 8133887 h 8283720"/>
                      <a:gd name="connsiteX31" fmla="*/ 1584747 w 2534621"/>
                      <a:gd name="connsiteY31" fmla="*/ 8133696 h 8283720"/>
                      <a:gd name="connsiteX32" fmla="*/ 1479609 w 2534621"/>
                      <a:gd name="connsiteY32" fmla="*/ 7790490 h 8283720"/>
                      <a:gd name="connsiteX33" fmla="*/ 1517708 w 2534621"/>
                      <a:gd name="connsiteY33" fmla="*/ 7547601 h 8283720"/>
                      <a:gd name="connsiteX34" fmla="*/ 1632009 w 2534621"/>
                      <a:gd name="connsiteY34" fmla="*/ 7188032 h 8283720"/>
                      <a:gd name="connsiteX35" fmla="*/ 1634518 w 2534621"/>
                      <a:gd name="connsiteY35" fmla="*/ 5890062 h 8283720"/>
                      <a:gd name="connsiteX36" fmla="*/ 823670 w 2534621"/>
                      <a:gd name="connsiteY36" fmla="*/ 5936780 h 8283720"/>
                      <a:gd name="connsiteX37" fmla="*/ 848578 w 2534621"/>
                      <a:gd name="connsiteY37" fmla="*/ 7118976 h 8283720"/>
                      <a:gd name="connsiteX38" fmla="*/ 1160521 w 2534621"/>
                      <a:gd name="connsiteY38" fmla="*/ 8064332 h 8283720"/>
                      <a:gd name="connsiteX39" fmla="*/ 1160521 w 2534621"/>
                      <a:gd name="connsiteY39" fmla="*/ 8283408 h 8283720"/>
                      <a:gd name="connsiteX40" fmla="*/ 608072 w 2534621"/>
                      <a:gd name="connsiteY40" fmla="*/ 7842877 h 8283720"/>
                      <a:gd name="connsiteX41" fmla="*/ 591710 w 2534621"/>
                      <a:gd name="connsiteY41" fmla="*/ 8045975 h 8283720"/>
                      <a:gd name="connsiteX42" fmla="*/ 560547 w 2534621"/>
                      <a:gd name="connsiteY42" fmla="*/ 8042997 h 8283720"/>
                      <a:gd name="connsiteX43" fmla="*/ 529491 w 2534621"/>
                      <a:gd name="connsiteY43" fmla="*/ 7576177 h 8283720"/>
                      <a:gd name="connsiteX44" fmla="*/ 560447 w 2534621"/>
                      <a:gd name="connsiteY44" fmla="*/ 7254707 h 8283720"/>
                      <a:gd name="connsiteX45" fmla="*/ 327084 w 2534621"/>
                      <a:gd name="connsiteY45" fmla="*/ 5964071 h 8283720"/>
                      <a:gd name="connsiteX46" fmla="*/ 265258 w 2534621"/>
                      <a:gd name="connsiteY46" fmla="*/ 5919002 h 8283720"/>
                      <a:gd name="connsiteX47" fmla="*/ 239585 w 2534621"/>
                      <a:gd name="connsiteY47" fmla="*/ 3870891 h 8283720"/>
                      <a:gd name="connsiteX48" fmla="*/ 212096 w 2534621"/>
                      <a:gd name="connsiteY48" fmla="*/ 3787930 h 8283720"/>
                      <a:gd name="connsiteX49" fmla="*/ 355368 w 2534621"/>
                      <a:gd name="connsiteY49" fmla="*/ 2845926 h 8283720"/>
                      <a:gd name="connsiteX50" fmla="*/ 12469 w 2534621"/>
                      <a:gd name="connsiteY50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2020 w 2534621"/>
                      <a:gd name="connsiteY20" fmla="*/ 3802371 h 8283720"/>
                      <a:gd name="connsiteX21" fmla="*/ 1791551 w 2534621"/>
                      <a:gd name="connsiteY21" fmla="*/ 4099554 h 8283720"/>
                      <a:gd name="connsiteX22" fmla="*/ 2198746 w 2534621"/>
                      <a:gd name="connsiteY22" fmla="*/ 5797382 h 8283720"/>
                      <a:gd name="connsiteX23" fmla="*/ 2098734 w 2534621"/>
                      <a:gd name="connsiteY23" fmla="*/ 5828337 h 8283720"/>
                      <a:gd name="connsiteX24" fmla="*/ 2013589 w 2534621"/>
                      <a:gd name="connsiteY24" fmla="*/ 7533983 h 8283720"/>
                      <a:gd name="connsiteX25" fmla="*/ 2232084 w 2534621"/>
                      <a:gd name="connsiteY25" fmla="*/ 7921457 h 8283720"/>
                      <a:gd name="connsiteX26" fmla="*/ 2455921 w 2534621"/>
                      <a:gd name="connsiteY26" fmla="*/ 8004802 h 8283720"/>
                      <a:gd name="connsiteX27" fmla="*/ 2460684 w 2534621"/>
                      <a:gd name="connsiteY27" fmla="*/ 8169107 h 8283720"/>
                      <a:gd name="connsiteX28" fmla="*/ 2141597 w 2534621"/>
                      <a:gd name="connsiteY28" fmla="*/ 8169107 h 8283720"/>
                      <a:gd name="connsiteX29" fmla="*/ 1827272 w 2534621"/>
                      <a:gd name="connsiteY29" fmla="*/ 7938126 h 8283720"/>
                      <a:gd name="connsiteX30" fmla="*/ 1645707 w 2534621"/>
                      <a:gd name="connsiteY30" fmla="*/ 8133887 h 8283720"/>
                      <a:gd name="connsiteX31" fmla="*/ 1584747 w 2534621"/>
                      <a:gd name="connsiteY31" fmla="*/ 8133696 h 8283720"/>
                      <a:gd name="connsiteX32" fmla="*/ 1479609 w 2534621"/>
                      <a:gd name="connsiteY32" fmla="*/ 7790490 h 8283720"/>
                      <a:gd name="connsiteX33" fmla="*/ 1517708 w 2534621"/>
                      <a:gd name="connsiteY33" fmla="*/ 7547601 h 8283720"/>
                      <a:gd name="connsiteX34" fmla="*/ 1632009 w 2534621"/>
                      <a:gd name="connsiteY34" fmla="*/ 7188032 h 8283720"/>
                      <a:gd name="connsiteX35" fmla="*/ 1634518 w 2534621"/>
                      <a:gd name="connsiteY35" fmla="*/ 5890062 h 8283720"/>
                      <a:gd name="connsiteX36" fmla="*/ 823670 w 2534621"/>
                      <a:gd name="connsiteY36" fmla="*/ 5936780 h 8283720"/>
                      <a:gd name="connsiteX37" fmla="*/ 848578 w 2534621"/>
                      <a:gd name="connsiteY37" fmla="*/ 7118976 h 8283720"/>
                      <a:gd name="connsiteX38" fmla="*/ 1160521 w 2534621"/>
                      <a:gd name="connsiteY38" fmla="*/ 8064332 h 8283720"/>
                      <a:gd name="connsiteX39" fmla="*/ 1160521 w 2534621"/>
                      <a:gd name="connsiteY39" fmla="*/ 8283408 h 8283720"/>
                      <a:gd name="connsiteX40" fmla="*/ 608072 w 2534621"/>
                      <a:gd name="connsiteY40" fmla="*/ 7842877 h 8283720"/>
                      <a:gd name="connsiteX41" fmla="*/ 591710 w 2534621"/>
                      <a:gd name="connsiteY41" fmla="*/ 8045975 h 8283720"/>
                      <a:gd name="connsiteX42" fmla="*/ 560547 w 2534621"/>
                      <a:gd name="connsiteY42" fmla="*/ 8042997 h 8283720"/>
                      <a:gd name="connsiteX43" fmla="*/ 529491 w 2534621"/>
                      <a:gd name="connsiteY43" fmla="*/ 7576177 h 8283720"/>
                      <a:gd name="connsiteX44" fmla="*/ 560447 w 2534621"/>
                      <a:gd name="connsiteY44" fmla="*/ 7254707 h 8283720"/>
                      <a:gd name="connsiteX45" fmla="*/ 327084 w 2534621"/>
                      <a:gd name="connsiteY45" fmla="*/ 5964071 h 8283720"/>
                      <a:gd name="connsiteX46" fmla="*/ 265258 w 2534621"/>
                      <a:gd name="connsiteY46" fmla="*/ 5919002 h 8283720"/>
                      <a:gd name="connsiteX47" fmla="*/ 239585 w 2534621"/>
                      <a:gd name="connsiteY47" fmla="*/ 3870891 h 8283720"/>
                      <a:gd name="connsiteX48" fmla="*/ 212096 w 2534621"/>
                      <a:gd name="connsiteY48" fmla="*/ 3787930 h 8283720"/>
                      <a:gd name="connsiteX49" fmla="*/ 355368 w 2534621"/>
                      <a:gd name="connsiteY49" fmla="*/ 2845926 h 8283720"/>
                      <a:gd name="connsiteX50" fmla="*/ 12469 w 2534621"/>
                      <a:gd name="connsiteY50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6782 w 2534621"/>
                      <a:gd name="connsiteY20" fmla="*/ 3814277 h 8283720"/>
                      <a:gd name="connsiteX21" fmla="*/ 1791551 w 2534621"/>
                      <a:gd name="connsiteY21" fmla="*/ 4099554 h 8283720"/>
                      <a:gd name="connsiteX22" fmla="*/ 2198746 w 2534621"/>
                      <a:gd name="connsiteY22" fmla="*/ 5797382 h 8283720"/>
                      <a:gd name="connsiteX23" fmla="*/ 2098734 w 2534621"/>
                      <a:gd name="connsiteY23" fmla="*/ 5828337 h 8283720"/>
                      <a:gd name="connsiteX24" fmla="*/ 2013589 w 2534621"/>
                      <a:gd name="connsiteY24" fmla="*/ 7533983 h 8283720"/>
                      <a:gd name="connsiteX25" fmla="*/ 2232084 w 2534621"/>
                      <a:gd name="connsiteY25" fmla="*/ 7921457 h 8283720"/>
                      <a:gd name="connsiteX26" fmla="*/ 2455921 w 2534621"/>
                      <a:gd name="connsiteY26" fmla="*/ 8004802 h 8283720"/>
                      <a:gd name="connsiteX27" fmla="*/ 2460684 w 2534621"/>
                      <a:gd name="connsiteY27" fmla="*/ 8169107 h 8283720"/>
                      <a:gd name="connsiteX28" fmla="*/ 2141597 w 2534621"/>
                      <a:gd name="connsiteY28" fmla="*/ 8169107 h 8283720"/>
                      <a:gd name="connsiteX29" fmla="*/ 1827272 w 2534621"/>
                      <a:gd name="connsiteY29" fmla="*/ 7938126 h 8283720"/>
                      <a:gd name="connsiteX30" fmla="*/ 1645707 w 2534621"/>
                      <a:gd name="connsiteY30" fmla="*/ 8133887 h 8283720"/>
                      <a:gd name="connsiteX31" fmla="*/ 1584747 w 2534621"/>
                      <a:gd name="connsiteY31" fmla="*/ 8133696 h 8283720"/>
                      <a:gd name="connsiteX32" fmla="*/ 1479609 w 2534621"/>
                      <a:gd name="connsiteY32" fmla="*/ 7790490 h 8283720"/>
                      <a:gd name="connsiteX33" fmla="*/ 1517708 w 2534621"/>
                      <a:gd name="connsiteY33" fmla="*/ 7547601 h 8283720"/>
                      <a:gd name="connsiteX34" fmla="*/ 1632009 w 2534621"/>
                      <a:gd name="connsiteY34" fmla="*/ 7188032 h 8283720"/>
                      <a:gd name="connsiteX35" fmla="*/ 1634518 w 2534621"/>
                      <a:gd name="connsiteY35" fmla="*/ 5890062 h 8283720"/>
                      <a:gd name="connsiteX36" fmla="*/ 823670 w 2534621"/>
                      <a:gd name="connsiteY36" fmla="*/ 5936780 h 8283720"/>
                      <a:gd name="connsiteX37" fmla="*/ 848578 w 2534621"/>
                      <a:gd name="connsiteY37" fmla="*/ 7118976 h 8283720"/>
                      <a:gd name="connsiteX38" fmla="*/ 1160521 w 2534621"/>
                      <a:gd name="connsiteY38" fmla="*/ 8064332 h 8283720"/>
                      <a:gd name="connsiteX39" fmla="*/ 1160521 w 2534621"/>
                      <a:gd name="connsiteY39" fmla="*/ 8283408 h 8283720"/>
                      <a:gd name="connsiteX40" fmla="*/ 608072 w 2534621"/>
                      <a:gd name="connsiteY40" fmla="*/ 7842877 h 8283720"/>
                      <a:gd name="connsiteX41" fmla="*/ 591710 w 2534621"/>
                      <a:gd name="connsiteY41" fmla="*/ 8045975 h 8283720"/>
                      <a:gd name="connsiteX42" fmla="*/ 560547 w 2534621"/>
                      <a:gd name="connsiteY42" fmla="*/ 8042997 h 8283720"/>
                      <a:gd name="connsiteX43" fmla="*/ 529491 w 2534621"/>
                      <a:gd name="connsiteY43" fmla="*/ 7576177 h 8283720"/>
                      <a:gd name="connsiteX44" fmla="*/ 560447 w 2534621"/>
                      <a:gd name="connsiteY44" fmla="*/ 7254707 h 8283720"/>
                      <a:gd name="connsiteX45" fmla="*/ 327084 w 2534621"/>
                      <a:gd name="connsiteY45" fmla="*/ 5964071 h 8283720"/>
                      <a:gd name="connsiteX46" fmla="*/ 265258 w 2534621"/>
                      <a:gd name="connsiteY46" fmla="*/ 5919002 h 8283720"/>
                      <a:gd name="connsiteX47" fmla="*/ 239585 w 2534621"/>
                      <a:gd name="connsiteY47" fmla="*/ 3870891 h 8283720"/>
                      <a:gd name="connsiteX48" fmla="*/ 212096 w 2534621"/>
                      <a:gd name="connsiteY48" fmla="*/ 3787930 h 8283720"/>
                      <a:gd name="connsiteX49" fmla="*/ 355368 w 2534621"/>
                      <a:gd name="connsiteY49" fmla="*/ 2845926 h 8283720"/>
                      <a:gd name="connsiteX50" fmla="*/ 12469 w 2534621"/>
                      <a:gd name="connsiteY50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6782 w 2534621"/>
                      <a:gd name="connsiteY20" fmla="*/ 3814277 h 8283720"/>
                      <a:gd name="connsiteX21" fmla="*/ 1791551 w 2534621"/>
                      <a:gd name="connsiteY21" fmla="*/ 4099554 h 8283720"/>
                      <a:gd name="connsiteX22" fmla="*/ 2198746 w 2534621"/>
                      <a:gd name="connsiteY22" fmla="*/ 5797382 h 8283720"/>
                      <a:gd name="connsiteX23" fmla="*/ 2098734 w 2534621"/>
                      <a:gd name="connsiteY23" fmla="*/ 5828337 h 8283720"/>
                      <a:gd name="connsiteX24" fmla="*/ 2013589 w 2534621"/>
                      <a:gd name="connsiteY24" fmla="*/ 7533983 h 8283720"/>
                      <a:gd name="connsiteX25" fmla="*/ 2232084 w 2534621"/>
                      <a:gd name="connsiteY25" fmla="*/ 7921457 h 8283720"/>
                      <a:gd name="connsiteX26" fmla="*/ 2455921 w 2534621"/>
                      <a:gd name="connsiteY26" fmla="*/ 8004802 h 8283720"/>
                      <a:gd name="connsiteX27" fmla="*/ 2460684 w 2534621"/>
                      <a:gd name="connsiteY27" fmla="*/ 8169107 h 8283720"/>
                      <a:gd name="connsiteX28" fmla="*/ 2141597 w 2534621"/>
                      <a:gd name="connsiteY28" fmla="*/ 8169107 h 8283720"/>
                      <a:gd name="connsiteX29" fmla="*/ 1827272 w 2534621"/>
                      <a:gd name="connsiteY29" fmla="*/ 7938126 h 8283720"/>
                      <a:gd name="connsiteX30" fmla="*/ 1645707 w 2534621"/>
                      <a:gd name="connsiteY30" fmla="*/ 8133887 h 8283720"/>
                      <a:gd name="connsiteX31" fmla="*/ 1584747 w 2534621"/>
                      <a:gd name="connsiteY31" fmla="*/ 8133696 h 8283720"/>
                      <a:gd name="connsiteX32" fmla="*/ 1479609 w 2534621"/>
                      <a:gd name="connsiteY32" fmla="*/ 7790490 h 8283720"/>
                      <a:gd name="connsiteX33" fmla="*/ 1517708 w 2534621"/>
                      <a:gd name="connsiteY33" fmla="*/ 7547601 h 8283720"/>
                      <a:gd name="connsiteX34" fmla="*/ 1632009 w 2534621"/>
                      <a:gd name="connsiteY34" fmla="*/ 7188032 h 8283720"/>
                      <a:gd name="connsiteX35" fmla="*/ 1634518 w 2534621"/>
                      <a:gd name="connsiteY35" fmla="*/ 5890062 h 8283720"/>
                      <a:gd name="connsiteX36" fmla="*/ 823670 w 2534621"/>
                      <a:gd name="connsiteY36" fmla="*/ 5936780 h 8283720"/>
                      <a:gd name="connsiteX37" fmla="*/ 848578 w 2534621"/>
                      <a:gd name="connsiteY37" fmla="*/ 7118976 h 8283720"/>
                      <a:gd name="connsiteX38" fmla="*/ 1160521 w 2534621"/>
                      <a:gd name="connsiteY38" fmla="*/ 8064332 h 8283720"/>
                      <a:gd name="connsiteX39" fmla="*/ 1160521 w 2534621"/>
                      <a:gd name="connsiteY39" fmla="*/ 8283408 h 8283720"/>
                      <a:gd name="connsiteX40" fmla="*/ 608072 w 2534621"/>
                      <a:gd name="connsiteY40" fmla="*/ 7842877 h 8283720"/>
                      <a:gd name="connsiteX41" fmla="*/ 591710 w 2534621"/>
                      <a:gd name="connsiteY41" fmla="*/ 8045975 h 8283720"/>
                      <a:gd name="connsiteX42" fmla="*/ 560547 w 2534621"/>
                      <a:gd name="connsiteY42" fmla="*/ 8042997 h 8283720"/>
                      <a:gd name="connsiteX43" fmla="*/ 529491 w 2534621"/>
                      <a:gd name="connsiteY43" fmla="*/ 7576177 h 8283720"/>
                      <a:gd name="connsiteX44" fmla="*/ 560447 w 2534621"/>
                      <a:gd name="connsiteY44" fmla="*/ 7254707 h 8283720"/>
                      <a:gd name="connsiteX45" fmla="*/ 327084 w 2534621"/>
                      <a:gd name="connsiteY45" fmla="*/ 5964071 h 8283720"/>
                      <a:gd name="connsiteX46" fmla="*/ 265258 w 2534621"/>
                      <a:gd name="connsiteY46" fmla="*/ 5919002 h 8283720"/>
                      <a:gd name="connsiteX47" fmla="*/ 239585 w 2534621"/>
                      <a:gd name="connsiteY47" fmla="*/ 3870891 h 8283720"/>
                      <a:gd name="connsiteX48" fmla="*/ 212096 w 2534621"/>
                      <a:gd name="connsiteY48" fmla="*/ 3787930 h 8283720"/>
                      <a:gd name="connsiteX49" fmla="*/ 355368 w 2534621"/>
                      <a:gd name="connsiteY49" fmla="*/ 2845926 h 8283720"/>
                      <a:gd name="connsiteX50" fmla="*/ 12469 w 2534621"/>
                      <a:gd name="connsiteY50" fmla="*/ 1503059 h 8283720"/>
                      <a:gd name="connsiteX0" fmla="*/ 12469 w 2534621"/>
                      <a:gd name="connsiteY0" fmla="*/ 1503059 h 8283720"/>
                      <a:gd name="connsiteX1" fmla="*/ 236594 w 2534621"/>
                      <a:gd name="connsiteY1" fmla="*/ 1258721 h 8283720"/>
                      <a:gd name="connsiteX2" fmla="*/ 165157 w 2534621"/>
                      <a:gd name="connsiteY2" fmla="*/ 1256341 h 8283720"/>
                      <a:gd name="connsiteX3" fmla="*/ 286601 w 2534621"/>
                      <a:gd name="connsiteY3" fmla="*/ 1151566 h 8283720"/>
                      <a:gd name="connsiteX4" fmla="*/ 281839 w 2534621"/>
                      <a:gd name="connsiteY4" fmla="*/ 994402 h 8283720"/>
                      <a:gd name="connsiteX5" fmla="*/ 238976 w 2534621"/>
                      <a:gd name="connsiteY5" fmla="*/ 901534 h 8283720"/>
                      <a:gd name="connsiteX6" fmla="*/ 303271 w 2534621"/>
                      <a:gd name="connsiteY6" fmla="*/ 837241 h 8283720"/>
                      <a:gd name="connsiteX7" fmla="*/ 329465 w 2534621"/>
                      <a:gd name="connsiteY7" fmla="*/ 668173 h 8283720"/>
                      <a:gd name="connsiteX8" fmla="*/ 288982 w 2534621"/>
                      <a:gd name="connsiteY8" fmla="*/ 672932 h 8283720"/>
                      <a:gd name="connsiteX9" fmla="*/ 524249 w 2534621"/>
                      <a:gd name="connsiteY9" fmla="*/ 390992 h 8283720"/>
                      <a:gd name="connsiteX10" fmla="*/ 1089081 w 2534621"/>
                      <a:gd name="connsiteY10" fmla="*/ 22851 h 8283720"/>
                      <a:gd name="connsiteX11" fmla="*/ 1396263 w 2534621"/>
                      <a:gd name="connsiteY11" fmla="*/ 727703 h 8283720"/>
                      <a:gd name="connsiteX12" fmla="*/ 1248626 w 2534621"/>
                      <a:gd name="connsiteY12" fmla="*/ 1011072 h 8283720"/>
                      <a:gd name="connsiteX13" fmla="*/ 1162902 w 2534621"/>
                      <a:gd name="connsiteY13" fmla="*/ 1042029 h 8283720"/>
                      <a:gd name="connsiteX14" fmla="*/ 1134326 w 2534621"/>
                      <a:gd name="connsiteY14" fmla="*/ 1156328 h 8283720"/>
                      <a:gd name="connsiteX15" fmla="*/ 1673209 w 2534621"/>
                      <a:gd name="connsiteY15" fmla="*/ 1433545 h 8283720"/>
                      <a:gd name="connsiteX16" fmla="*/ 1865370 w 2534621"/>
                      <a:gd name="connsiteY16" fmla="*/ 2125498 h 8283720"/>
                      <a:gd name="connsiteX17" fmla="*/ 1654117 w 2534621"/>
                      <a:gd name="connsiteY17" fmla="*/ 3038807 h 8283720"/>
                      <a:gd name="connsiteX18" fmla="*/ 1651056 w 2534621"/>
                      <a:gd name="connsiteY18" fmla="*/ 3330410 h 8283720"/>
                      <a:gd name="connsiteX19" fmla="*/ 1710587 w 2534621"/>
                      <a:gd name="connsiteY19" fmla="*/ 3599492 h 8283720"/>
                      <a:gd name="connsiteX20" fmla="*/ 1736782 w 2534621"/>
                      <a:gd name="connsiteY20" fmla="*/ 3814277 h 8283720"/>
                      <a:gd name="connsiteX21" fmla="*/ 1791551 w 2534621"/>
                      <a:gd name="connsiteY21" fmla="*/ 4099554 h 8283720"/>
                      <a:gd name="connsiteX22" fmla="*/ 2198746 w 2534621"/>
                      <a:gd name="connsiteY22" fmla="*/ 5797382 h 8283720"/>
                      <a:gd name="connsiteX23" fmla="*/ 2098734 w 2534621"/>
                      <a:gd name="connsiteY23" fmla="*/ 5828337 h 8283720"/>
                      <a:gd name="connsiteX24" fmla="*/ 2013589 w 2534621"/>
                      <a:gd name="connsiteY24" fmla="*/ 7533983 h 8283720"/>
                      <a:gd name="connsiteX25" fmla="*/ 2232084 w 2534621"/>
                      <a:gd name="connsiteY25" fmla="*/ 7921457 h 8283720"/>
                      <a:gd name="connsiteX26" fmla="*/ 2455921 w 2534621"/>
                      <a:gd name="connsiteY26" fmla="*/ 8004802 h 8283720"/>
                      <a:gd name="connsiteX27" fmla="*/ 2460684 w 2534621"/>
                      <a:gd name="connsiteY27" fmla="*/ 8169107 h 8283720"/>
                      <a:gd name="connsiteX28" fmla="*/ 2141597 w 2534621"/>
                      <a:gd name="connsiteY28" fmla="*/ 8169107 h 8283720"/>
                      <a:gd name="connsiteX29" fmla="*/ 1827272 w 2534621"/>
                      <a:gd name="connsiteY29" fmla="*/ 7938126 h 8283720"/>
                      <a:gd name="connsiteX30" fmla="*/ 1645707 w 2534621"/>
                      <a:gd name="connsiteY30" fmla="*/ 8133887 h 8283720"/>
                      <a:gd name="connsiteX31" fmla="*/ 1584747 w 2534621"/>
                      <a:gd name="connsiteY31" fmla="*/ 8133696 h 8283720"/>
                      <a:gd name="connsiteX32" fmla="*/ 1479609 w 2534621"/>
                      <a:gd name="connsiteY32" fmla="*/ 7790490 h 8283720"/>
                      <a:gd name="connsiteX33" fmla="*/ 1517708 w 2534621"/>
                      <a:gd name="connsiteY33" fmla="*/ 7547601 h 8283720"/>
                      <a:gd name="connsiteX34" fmla="*/ 1632009 w 2534621"/>
                      <a:gd name="connsiteY34" fmla="*/ 7188032 h 8283720"/>
                      <a:gd name="connsiteX35" fmla="*/ 1634518 w 2534621"/>
                      <a:gd name="connsiteY35" fmla="*/ 5890062 h 8283720"/>
                      <a:gd name="connsiteX36" fmla="*/ 823670 w 2534621"/>
                      <a:gd name="connsiteY36" fmla="*/ 5936780 h 8283720"/>
                      <a:gd name="connsiteX37" fmla="*/ 848578 w 2534621"/>
                      <a:gd name="connsiteY37" fmla="*/ 7118976 h 8283720"/>
                      <a:gd name="connsiteX38" fmla="*/ 1160521 w 2534621"/>
                      <a:gd name="connsiteY38" fmla="*/ 8064332 h 8283720"/>
                      <a:gd name="connsiteX39" fmla="*/ 1160521 w 2534621"/>
                      <a:gd name="connsiteY39" fmla="*/ 8283408 h 8283720"/>
                      <a:gd name="connsiteX40" fmla="*/ 608072 w 2534621"/>
                      <a:gd name="connsiteY40" fmla="*/ 7842877 h 8283720"/>
                      <a:gd name="connsiteX41" fmla="*/ 591710 w 2534621"/>
                      <a:gd name="connsiteY41" fmla="*/ 8045975 h 8283720"/>
                      <a:gd name="connsiteX42" fmla="*/ 560547 w 2534621"/>
                      <a:gd name="connsiteY42" fmla="*/ 8042997 h 8283720"/>
                      <a:gd name="connsiteX43" fmla="*/ 529491 w 2534621"/>
                      <a:gd name="connsiteY43" fmla="*/ 7576177 h 8283720"/>
                      <a:gd name="connsiteX44" fmla="*/ 560447 w 2534621"/>
                      <a:gd name="connsiteY44" fmla="*/ 7254707 h 8283720"/>
                      <a:gd name="connsiteX45" fmla="*/ 327084 w 2534621"/>
                      <a:gd name="connsiteY45" fmla="*/ 5964071 h 8283720"/>
                      <a:gd name="connsiteX46" fmla="*/ 265258 w 2534621"/>
                      <a:gd name="connsiteY46" fmla="*/ 5919002 h 8283720"/>
                      <a:gd name="connsiteX47" fmla="*/ 239585 w 2534621"/>
                      <a:gd name="connsiteY47" fmla="*/ 3870891 h 8283720"/>
                      <a:gd name="connsiteX48" fmla="*/ 212096 w 2534621"/>
                      <a:gd name="connsiteY48" fmla="*/ 3787930 h 8283720"/>
                      <a:gd name="connsiteX49" fmla="*/ 355368 w 2534621"/>
                      <a:gd name="connsiteY49" fmla="*/ 2845926 h 8283720"/>
                      <a:gd name="connsiteX50" fmla="*/ 12469 w 2534621"/>
                      <a:gd name="connsiteY50" fmla="*/ 1503059 h 8283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2534621" h="8283720">
                        <a:moveTo>
                          <a:pt x="12469" y="1503059"/>
                        </a:moveTo>
                        <a:cubicBezTo>
                          <a:pt x="160202" y="1427962"/>
                          <a:pt x="376993" y="1300479"/>
                          <a:pt x="236594" y="1258721"/>
                        </a:cubicBezTo>
                        <a:cubicBezTo>
                          <a:pt x="212782" y="1262691"/>
                          <a:pt x="200876" y="1276184"/>
                          <a:pt x="165157" y="1256341"/>
                        </a:cubicBezTo>
                        <a:cubicBezTo>
                          <a:pt x="261201" y="1234909"/>
                          <a:pt x="259615" y="1177760"/>
                          <a:pt x="286601" y="1151566"/>
                        </a:cubicBezTo>
                        <a:cubicBezTo>
                          <a:pt x="286998" y="1101560"/>
                          <a:pt x="267438" y="1086631"/>
                          <a:pt x="281839" y="994402"/>
                        </a:cubicBezTo>
                        <a:cubicBezTo>
                          <a:pt x="332638" y="945983"/>
                          <a:pt x="319145" y="883278"/>
                          <a:pt x="238976" y="901534"/>
                        </a:cubicBezTo>
                        <a:cubicBezTo>
                          <a:pt x="248501" y="877721"/>
                          <a:pt x="284221" y="856291"/>
                          <a:pt x="303271" y="837241"/>
                        </a:cubicBezTo>
                        <a:cubicBezTo>
                          <a:pt x="300096" y="765803"/>
                          <a:pt x="323115" y="720561"/>
                          <a:pt x="329465" y="668173"/>
                        </a:cubicBezTo>
                        <a:cubicBezTo>
                          <a:pt x="325893" y="669363"/>
                          <a:pt x="314066" y="667932"/>
                          <a:pt x="288982" y="672932"/>
                        </a:cubicBezTo>
                        <a:cubicBezTo>
                          <a:pt x="356767" y="499339"/>
                          <a:pt x="459048" y="460599"/>
                          <a:pt x="524249" y="390992"/>
                        </a:cubicBezTo>
                        <a:cubicBezTo>
                          <a:pt x="515676" y="198429"/>
                          <a:pt x="714272" y="-82241"/>
                          <a:pt x="1089081" y="22851"/>
                        </a:cubicBezTo>
                        <a:cubicBezTo>
                          <a:pt x="1159724" y="45870"/>
                          <a:pt x="1439920" y="90321"/>
                          <a:pt x="1396263" y="727703"/>
                        </a:cubicBezTo>
                        <a:cubicBezTo>
                          <a:pt x="1361339" y="810253"/>
                          <a:pt x="1316888" y="923760"/>
                          <a:pt x="1248626" y="1011072"/>
                        </a:cubicBezTo>
                        <a:cubicBezTo>
                          <a:pt x="1221242" y="1049172"/>
                          <a:pt x="1201002" y="1053538"/>
                          <a:pt x="1162902" y="1042029"/>
                        </a:cubicBezTo>
                        <a:cubicBezTo>
                          <a:pt x="1124802" y="1037663"/>
                          <a:pt x="1063173" y="1116001"/>
                          <a:pt x="1134326" y="1156328"/>
                        </a:cubicBezTo>
                        <a:cubicBezTo>
                          <a:pt x="1348084" y="1228097"/>
                          <a:pt x="1635663" y="1273671"/>
                          <a:pt x="1673209" y="1433545"/>
                        </a:cubicBezTo>
                        <a:cubicBezTo>
                          <a:pt x="1761869" y="1685627"/>
                          <a:pt x="1805285" y="1894847"/>
                          <a:pt x="1865370" y="2125498"/>
                        </a:cubicBezTo>
                        <a:cubicBezTo>
                          <a:pt x="1953702" y="2294204"/>
                          <a:pt x="2275397" y="3043934"/>
                          <a:pt x="1654117" y="3038807"/>
                        </a:cubicBezTo>
                        <a:cubicBezTo>
                          <a:pt x="1653097" y="3131246"/>
                          <a:pt x="1652076" y="3237971"/>
                          <a:pt x="1651056" y="3330410"/>
                        </a:cubicBezTo>
                        <a:cubicBezTo>
                          <a:pt x="1677534" y="3382582"/>
                          <a:pt x="1726066" y="3409707"/>
                          <a:pt x="1710587" y="3599492"/>
                        </a:cubicBezTo>
                        <a:cubicBezTo>
                          <a:pt x="1757021" y="3617827"/>
                          <a:pt x="1832031" y="3685294"/>
                          <a:pt x="1736782" y="3814277"/>
                        </a:cubicBezTo>
                        <a:cubicBezTo>
                          <a:pt x="1747895" y="3899605"/>
                          <a:pt x="1760198" y="3983350"/>
                          <a:pt x="1791551" y="4099554"/>
                        </a:cubicBezTo>
                        <a:cubicBezTo>
                          <a:pt x="1930061" y="4465790"/>
                          <a:pt x="2145168" y="5511236"/>
                          <a:pt x="2198746" y="5797382"/>
                        </a:cubicBezTo>
                        <a:cubicBezTo>
                          <a:pt x="2144261" y="5811454"/>
                          <a:pt x="2119274" y="5825447"/>
                          <a:pt x="2098734" y="5828337"/>
                        </a:cubicBezTo>
                        <a:cubicBezTo>
                          <a:pt x="2113911" y="6283664"/>
                          <a:pt x="1951677" y="6934305"/>
                          <a:pt x="2013589" y="7533983"/>
                        </a:cubicBezTo>
                        <a:cubicBezTo>
                          <a:pt x="2037402" y="7639155"/>
                          <a:pt x="2153202" y="7845369"/>
                          <a:pt x="2232084" y="7921457"/>
                        </a:cubicBezTo>
                        <a:cubicBezTo>
                          <a:pt x="2316522" y="7995164"/>
                          <a:pt x="2382897" y="7994880"/>
                          <a:pt x="2455921" y="8004802"/>
                        </a:cubicBezTo>
                        <a:cubicBezTo>
                          <a:pt x="2574189" y="8005199"/>
                          <a:pt x="2545218" y="8172679"/>
                          <a:pt x="2460684" y="8169107"/>
                        </a:cubicBezTo>
                        <a:lnTo>
                          <a:pt x="2141597" y="8169107"/>
                        </a:lnTo>
                        <a:cubicBezTo>
                          <a:pt x="1987609" y="8170695"/>
                          <a:pt x="1902678" y="8010357"/>
                          <a:pt x="1827272" y="7938126"/>
                        </a:cubicBezTo>
                        <a:cubicBezTo>
                          <a:pt x="1656419" y="7778749"/>
                          <a:pt x="1645110" y="7921791"/>
                          <a:pt x="1645707" y="8133887"/>
                        </a:cubicBezTo>
                        <a:lnTo>
                          <a:pt x="1584747" y="8133696"/>
                        </a:lnTo>
                        <a:cubicBezTo>
                          <a:pt x="1586213" y="7972463"/>
                          <a:pt x="1551961" y="7901717"/>
                          <a:pt x="1479609" y="7790490"/>
                        </a:cubicBezTo>
                        <a:cubicBezTo>
                          <a:pt x="1443891" y="7736514"/>
                          <a:pt x="1451033" y="7570620"/>
                          <a:pt x="1517708" y="7547601"/>
                        </a:cubicBezTo>
                        <a:cubicBezTo>
                          <a:pt x="1629627" y="7442033"/>
                          <a:pt x="1627247" y="7374563"/>
                          <a:pt x="1632009" y="7188032"/>
                        </a:cubicBezTo>
                        <a:cubicBezTo>
                          <a:pt x="1634433" y="6928413"/>
                          <a:pt x="1396351" y="6273506"/>
                          <a:pt x="1634518" y="5890062"/>
                        </a:cubicBezTo>
                        <a:lnTo>
                          <a:pt x="823670" y="5936780"/>
                        </a:lnTo>
                        <a:cubicBezTo>
                          <a:pt x="869708" y="6370961"/>
                          <a:pt x="814446" y="6811001"/>
                          <a:pt x="848578" y="7118976"/>
                        </a:cubicBezTo>
                        <a:cubicBezTo>
                          <a:pt x="884297" y="7535696"/>
                          <a:pt x="1024790" y="7938125"/>
                          <a:pt x="1160521" y="8064332"/>
                        </a:cubicBezTo>
                        <a:cubicBezTo>
                          <a:pt x="1315303" y="8237370"/>
                          <a:pt x="1217671" y="8279440"/>
                          <a:pt x="1160521" y="8283408"/>
                        </a:cubicBezTo>
                        <a:cubicBezTo>
                          <a:pt x="600134" y="8295314"/>
                          <a:pt x="666016" y="7964320"/>
                          <a:pt x="608072" y="7842877"/>
                        </a:cubicBezTo>
                        <a:cubicBezTo>
                          <a:pt x="605793" y="7885970"/>
                          <a:pt x="598752" y="7979069"/>
                          <a:pt x="591710" y="8045975"/>
                        </a:cubicBezTo>
                        <a:lnTo>
                          <a:pt x="560547" y="8042997"/>
                        </a:lnTo>
                        <a:lnTo>
                          <a:pt x="529491" y="7576177"/>
                        </a:lnTo>
                        <a:cubicBezTo>
                          <a:pt x="535048" y="7512677"/>
                          <a:pt x="633472" y="7475370"/>
                          <a:pt x="560447" y="7254707"/>
                        </a:cubicBezTo>
                        <a:cubicBezTo>
                          <a:pt x="506472" y="7053095"/>
                          <a:pt x="240566" y="6520490"/>
                          <a:pt x="327084" y="5964071"/>
                        </a:cubicBezTo>
                        <a:cubicBezTo>
                          <a:pt x="308856" y="5949048"/>
                          <a:pt x="278723" y="5934025"/>
                          <a:pt x="265258" y="5919002"/>
                        </a:cubicBezTo>
                        <a:cubicBezTo>
                          <a:pt x="265125" y="5625787"/>
                          <a:pt x="184946" y="4320525"/>
                          <a:pt x="239585" y="3870891"/>
                        </a:cubicBezTo>
                        <a:cubicBezTo>
                          <a:pt x="251363" y="3778445"/>
                          <a:pt x="231571" y="3789593"/>
                          <a:pt x="212096" y="3787930"/>
                        </a:cubicBezTo>
                        <a:cubicBezTo>
                          <a:pt x="212793" y="3526423"/>
                          <a:pt x="426110" y="3052665"/>
                          <a:pt x="355368" y="2845926"/>
                        </a:cubicBezTo>
                        <a:cubicBezTo>
                          <a:pt x="137881" y="2595154"/>
                          <a:pt x="-51032" y="1860987"/>
                          <a:pt x="12469" y="1503059"/>
                        </a:cubicBez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" name="Rectangle 90">
                    <a:extLst>
                      <a:ext uri="{FF2B5EF4-FFF2-40B4-BE49-F238E27FC236}">
                        <a16:creationId xmlns:a16="http://schemas.microsoft.com/office/drawing/2014/main" id="{1237E36C-B7A1-491A-9388-603EE9A4694A}"/>
                      </a:ext>
                    </a:extLst>
                  </p:cNvPr>
                  <p:cNvSpPr/>
                  <p:nvPr/>
                </p:nvSpPr>
                <p:spPr>
                  <a:xfrm>
                    <a:off x="1344199" y="675090"/>
                    <a:ext cx="970377" cy="1348017"/>
                  </a:xfrm>
                  <a:custGeom>
                    <a:avLst/>
                    <a:gdLst>
                      <a:gd name="connsiteX0" fmla="*/ 0 w 744437"/>
                      <a:gd name="connsiteY0" fmla="*/ 0 h 927997"/>
                      <a:gd name="connsiteX1" fmla="*/ 744437 w 744437"/>
                      <a:gd name="connsiteY1" fmla="*/ 0 h 927997"/>
                      <a:gd name="connsiteX2" fmla="*/ 744437 w 744437"/>
                      <a:gd name="connsiteY2" fmla="*/ 927997 h 927997"/>
                      <a:gd name="connsiteX3" fmla="*/ 0 w 744437"/>
                      <a:gd name="connsiteY3" fmla="*/ 927997 h 927997"/>
                      <a:gd name="connsiteX4" fmla="*/ 0 w 744437"/>
                      <a:gd name="connsiteY4" fmla="*/ 0 h 927997"/>
                      <a:gd name="connsiteX0" fmla="*/ 0 w 809023"/>
                      <a:gd name="connsiteY0" fmla="*/ 0 h 1145550"/>
                      <a:gd name="connsiteX1" fmla="*/ 809023 w 809023"/>
                      <a:gd name="connsiteY1" fmla="*/ 217553 h 1145550"/>
                      <a:gd name="connsiteX2" fmla="*/ 809023 w 809023"/>
                      <a:gd name="connsiteY2" fmla="*/ 1145550 h 1145550"/>
                      <a:gd name="connsiteX3" fmla="*/ 64586 w 809023"/>
                      <a:gd name="connsiteY3" fmla="*/ 1145550 h 1145550"/>
                      <a:gd name="connsiteX4" fmla="*/ 0 w 809023"/>
                      <a:gd name="connsiteY4" fmla="*/ 0 h 1145550"/>
                      <a:gd name="connsiteX0" fmla="*/ 0 w 809023"/>
                      <a:gd name="connsiteY0" fmla="*/ 0 h 1145550"/>
                      <a:gd name="connsiteX1" fmla="*/ 809023 w 809023"/>
                      <a:gd name="connsiteY1" fmla="*/ 217553 h 1145550"/>
                      <a:gd name="connsiteX2" fmla="*/ 809023 w 809023"/>
                      <a:gd name="connsiteY2" fmla="*/ 1145550 h 1145550"/>
                      <a:gd name="connsiteX3" fmla="*/ 40792 w 809023"/>
                      <a:gd name="connsiteY3" fmla="*/ 523486 h 1145550"/>
                      <a:gd name="connsiteX4" fmla="*/ 0 w 809023"/>
                      <a:gd name="connsiteY4" fmla="*/ 0 h 1145550"/>
                      <a:gd name="connsiteX0" fmla="*/ 10682 w 819705"/>
                      <a:gd name="connsiteY0" fmla="*/ 0 h 1145550"/>
                      <a:gd name="connsiteX1" fmla="*/ 819705 w 819705"/>
                      <a:gd name="connsiteY1" fmla="*/ 217553 h 1145550"/>
                      <a:gd name="connsiteX2" fmla="*/ 819705 w 819705"/>
                      <a:gd name="connsiteY2" fmla="*/ 1145550 h 1145550"/>
                      <a:gd name="connsiteX3" fmla="*/ 51474 w 819705"/>
                      <a:gd name="connsiteY3" fmla="*/ 523486 h 1145550"/>
                      <a:gd name="connsiteX4" fmla="*/ 10682 w 819705"/>
                      <a:gd name="connsiteY4" fmla="*/ 0 h 1145550"/>
                      <a:gd name="connsiteX0" fmla="*/ 16678 w 825701"/>
                      <a:gd name="connsiteY0" fmla="*/ 0 h 1145550"/>
                      <a:gd name="connsiteX1" fmla="*/ 825701 w 825701"/>
                      <a:gd name="connsiteY1" fmla="*/ 217553 h 1145550"/>
                      <a:gd name="connsiteX2" fmla="*/ 825701 w 825701"/>
                      <a:gd name="connsiteY2" fmla="*/ 1145550 h 1145550"/>
                      <a:gd name="connsiteX3" fmla="*/ 47945 w 825701"/>
                      <a:gd name="connsiteY3" fmla="*/ 523486 h 1145550"/>
                      <a:gd name="connsiteX4" fmla="*/ 16678 w 825701"/>
                      <a:gd name="connsiteY4" fmla="*/ 0 h 1145550"/>
                      <a:gd name="connsiteX0" fmla="*/ 37182 w 846205"/>
                      <a:gd name="connsiteY0" fmla="*/ 0 h 1145550"/>
                      <a:gd name="connsiteX1" fmla="*/ 846205 w 846205"/>
                      <a:gd name="connsiteY1" fmla="*/ 217553 h 1145550"/>
                      <a:gd name="connsiteX2" fmla="*/ 846205 w 846205"/>
                      <a:gd name="connsiteY2" fmla="*/ 1145550 h 1145550"/>
                      <a:gd name="connsiteX3" fmla="*/ 68449 w 846205"/>
                      <a:gd name="connsiteY3" fmla="*/ 523486 h 1145550"/>
                      <a:gd name="connsiteX4" fmla="*/ 37182 w 846205"/>
                      <a:gd name="connsiteY4" fmla="*/ 0 h 1145550"/>
                      <a:gd name="connsiteX0" fmla="*/ 12834 w 821857"/>
                      <a:gd name="connsiteY0" fmla="*/ 0 h 1145550"/>
                      <a:gd name="connsiteX1" fmla="*/ 821857 w 821857"/>
                      <a:gd name="connsiteY1" fmla="*/ 217553 h 1145550"/>
                      <a:gd name="connsiteX2" fmla="*/ 821857 w 821857"/>
                      <a:gd name="connsiteY2" fmla="*/ 1145550 h 1145550"/>
                      <a:gd name="connsiteX3" fmla="*/ 146495 w 821857"/>
                      <a:gd name="connsiteY3" fmla="*/ 475861 h 1145550"/>
                      <a:gd name="connsiteX4" fmla="*/ 12834 w 821857"/>
                      <a:gd name="connsiteY4" fmla="*/ 0 h 1145550"/>
                      <a:gd name="connsiteX0" fmla="*/ 28530 w 837553"/>
                      <a:gd name="connsiteY0" fmla="*/ 0 h 1145550"/>
                      <a:gd name="connsiteX1" fmla="*/ 837553 w 837553"/>
                      <a:gd name="connsiteY1" fmla="*/ 217553 h 1145550"/>
                      <a:gd name="connsiteX2" fmla="*/ 837553 w 837553"/>
                      <a:gd name="connsiteY2" fmla="*/ 1145550 h 1145550"/>
                      <a:gd name="connsiteX3" fmla="*/ 81228 w 837553"/>
                      <a:gd name="connsiteY3" fmla="*/ 535392 h 1145550"/>
                      <a:gd name="connsiteX4" fmla="*/ 28530 w 837553"/>
                      <a:gd name="connsiteY4" fmla="*/ 0 h 1145550"/>
                      <a:gd name="connsiteX0" fmla="*/ 35900 w 844923"/>
                      <a:gd name="connsiteY0" fmla="*/ 0 h 1145550"/>
                      <a:gd name="connsiteX1" fmla="*/ 844923 w 844923"/>
                      <a:gd name="connsiteY1" fmla="*/ 217553 h 1145550"/>
                      <a:gd name="connsiteX2" fmla="*/ 844923 w 844923"/>
                      <a:gd name="connsiteY2" fmla="*/ 1145550 h 1145550"/>
                      <a:gd name="connsiteX3" fmla="*/ 88598 w 844923"/>
                      <a:gd name="connsiteY3" fmla="*/ 535392 h 1145550"/>
                      <a:gd name="connsiteX4" fmla="*/ 35900 w 844923"/>
                      <a:gd name="connsiteY4" fmla="*/ 0 h 1145550"/>
                      <a:gd name="connsiteX0" fmla="*/ 35900 w 844923"/>
                      <a:gd name="connsiteY0" fmla="*/ 0 h 1145550"/>
                      <a:gd name="connsiteX1" fmla="*/ 523454 w 844923"/>
                      <a:gd name="connsiteY1" fmla="*/ 631890 h 1145550"/>
                      <a:gd name="connsiteX2" fmla="*/ 844923 w 844923"/>
                      <a:gd name="connsiteY2" fmla="*/ 1145550 h 1145550"/>
                      <a:gd name="connsiteX3" fmla="*/ 88598 w 844923"/>
                      <a:gd name="connsiteY3" fmla="*/ 535392 h 1145550"/>
                      <a:gd name="connsiteX4" fmla="*/ 35900 w 844923"/>
                      <a:gd name="connsiteY4" fmla="*/ 0 h 1145550"/>
                      <a:gd name="connsiteX0" fmla="*/ 35900 w 844923"/>
                      <a:gd name="connsiteY0" fmla="*/ 0 h 1145550"/>
                      <a:gd name="connsiteX1" fmla="*/ 523454 w 844923"/>
                      <a:gd name="connsiteY1" fmla="*/ 631890 h 1145550"/>
                      <a:gd name="connsiteX2" fmla="*/ 844923 w 844923"/>
                      <a:gd name="connsiteY2" fmla="*/ 1145550 h 1145550"/>
                      <a:gd name="connsiteX3" fmla="*/ 88598 w 844923"/>
                      <a:gd name="connsiteY3" fmla="*/ 535392 h 1145550"/>
                      <a:gd name="connsiteX4" fmla="*/ 35900 w 844923"/>
                      <a:gd name="connsiteY4" fmla="*/ 0 h 1145550"/>
                      <a:gd name="connsiteX0" fmla="*/ 35900 w 844923"/>
                      <a:gd name="connsiteY0" fmla="*/ 0 h 1145550"/>
                      <a:gd name="connsiteX1" fmla="*/ 523454 w 844923"/>
                      <a:gd name="connsiteY1" fmla="*/ 631890 h 1145550"/>
                      <a:gd name="connsiteX2" fmla="*/ 844923 w 844923"/>
                      <a:gd name="connsiteY2" fmla="*/ 1145550 h 1145550"/>
                      <a:gd name="connsiteX3" fmla="*/ 88598 w 844923"/>
                      <a:gd name="connsiteY3" fmla="*/ 535392 h 1145550"/>
                      <a:gd name="connsiteX4" fmla="*/ 35900 w 844923"/>
                      <a:gd name="connsiteY4" fmla="*/ 0 h 1145550"/>
                      <a:gd name="connsiteX0" fmla="*/ 35900 w 844923"/>
                      <a:gd name="connsiteY0" fmla="*/ 0 h 1145550"/>
                      <a:gd name="connsiteX1" fmla="*/ 523454 w 844923"/>
                      <a:gd name="connsiteY1" fmla="*/ 631890 h 1145550"/>
                      <a:gd name="connsiteX2" fmla="*/ 844923 w 844923"/>
                      <a:gd name="connsiteY2" fmla="*/ 1145550 h 1145550"/>
                      <a:gd name="connsiteX3" fmla="*/ 88598 w 844923"/>
                      <a:gd name="connsiteY3" fmla="*/ 535392 h 1145550"/>
                      <a:gd name="connsiteX4" fmla="*/ 35900 w 844923"/>
                      <a:gd name="connsiteY4" fmla="*/ 0 h 1145550"/>
                      <a:gd name="connsiteX0" fmla="*/ 35900 w 711573"/>
                      <a:gd name="connsiteY0" fmla="*/ 0 h 1290806"/>
                      <a:gd name="connsiteX1" fmla="*/ 523454 w 711573"/>
                      <a:gd name="connsiteY1" fmla="*/ 631890 h 1290806"/>
                      <a:gd name="connsiteX2" fmla="*/ 711573 w 711573"/>
                      <a:gd name="connsiteY2" fmla="*/ 1290806 h 1290806"/>
                      <a:gd name="connsiteX3" fmla="*/ 88598 w 711573"/>
                      <a:gd name="connsiteY3" fmla="*/ 535392 h 1290806"/>
                      <a:gd name="connsiteX4" fmla="*/ 35900 w 711573"/>
                      <a:gd name="connsiteY4" fmla="*/ 0 h 1290806"/>
                      <a:gd name="connsiteX0" fmla="*/ 35900 w 711573"/>
                      <a:gd name="connsiteY0" fmla="*/ 0 h 1290806"/>
                      <a:gd name="connsiteX1" fmla="*/ 523454 w 711573"/>
                      <a:gd name="connsiteY1" fmla="*/ 631890 h 1290806"/>
                      <a:gd name="connsiteX2" fmla="*/ 667958 w 711573"/>
                      <a:gd name="connsiteY2" fmla="*/ 1148949 h 1290806"/>
                      <a:gd name="connsiteX3" fmla="*/ 711573 w 711573"/>
                      <a:gd name="connsiteY3" fmla="*/ 1290806 h 1290806"/>
                      <a:gd name="connsiteX4" fmla="*/ 88598 w 711573"/>
                      <a:gd name="connsiteY4" fmla="*/ 535392 h 1290806"/>
                      <a:gd name="connsiteX5" fmla="*/ 35900 w 711573"/>
                      <a:gd name="connsiteY5" fmla="*/ 0 h 1290806"/>
                      <a:gd name="connsiteX0" fmla="*/ 35900 w 767970"/>
                      <a:gd name="connsiteY0" fmla="*/ 0 h 1290806"/>
                      <a:gd name="connsiteX1" fmla="*/ 523454 w 767970"/>
                      <a:gd name="connsiteY1" fmla="*/ 631890 h 1290806"/>
                      <a:gd name="connsiteX2" fmla="*/ 767970 w 767970"/>
                      <a:gd name="connsiteY2" fmla="*/ 1287062 h 1290806"/>
                      <a:gd name="connsiteX3" fmla="*/ 711573 w 767970"/>
                      <a:gd name="connsiteY3" fmla="*/ 1290806 h 1290806"/>
                      <a:gd name="connsiteX4" fmla="*/ 88598 w 767970"/>
                      <a:gd name="connsiteY4" fmla="*/ 535392 h 1290806"/>
                      <a:gd name="connsiteX5" fmla="*/ 35900 w 767970"/>
                      <a:gd name="connsiteY5" fmla="*/ 0 h 1290806"/>
                      <a:gd name="connsiteX0" fmla="*/ 35900 w 767970"/>
                      <a:gd name="connsiteY0" fmla="*/ 0 h 1296587"/>
                      <a:gd name="connsiteX1" fmla="*/ 523454 w 767970"/>
                      <a:gd name="connsiteY1" fmla="*/ 631890 h 1296587"/>
                      <a:gd name="connsiteX2" fmla="*/ 767970 w 767970"/>
                      <a:gd name="connsiteY2" fmla="*/ 1296587 h 1296587"/>
                      <a:gd name="connsiteX3" fmla="*/ 711573 w 767970"/>
                      <a:gd name="connsiteY3" fmla="*/ 1290806 h 1296587"/>
                      <a:gd name="connsiteX4" fmla="*/ 88598 w 767970"/>
                      <a:gd name="connsiteY4" fmla="*/ 535392 h 1296587"/>
                      <a:gd name="connsiteX5" fmla="*/ 35900 w 767970"/>
                      <a:gd name="connsiteY5" fmla="*/ 0 h 1296587"/>
                      <a:gd name="connsiteX0" fmla="*/ 35900 w 767970"/>
                      <a:gd name="connsiteY0" fmla="*/ 0 h 1322221"/>
                      <a:gd name="connsiteX1" fmla="*/ 523454 w 767970"/>
                      <a:gd name="connsiteY1" fmla="*/ 631890 h 1322221"/>
                      <a:gd name="connsiteX2" fmla="*/ 767970 w 767970"/>
                      <a:gd name="connsiteY2" fmla="*/ 1296587 h 1322221"/>
                      <a:gd name="connsiteX3" fmla="*/ 711573 w 767970"/>
                      <a:gd name="connsiteY3" fmla="*/ 1290806 h 1322221"/>
                      <a:gd name="connsiteX4" fmla="*/ 88598 w 767970"/>
                      <a:gd name="connsiteY4" fmla="*/ 535392 h 1322221"/>
                      <a:gd name="connsiteX5" fmla="*/ 35900 w 767970"/>
                      <a:gd name="connsiteY5" fmla="*/ 0 h 1322221"/>
                      <a:gd name="connsiteX0" fmla="*/ 35900 w 767970"/>
                      <a:gd name="connsiteY0" fmla="*/ 0 h 1322221"/>
                      <a:gd name="connsiteX1" fmla="*/ 523454 w 767970"/>
                      <a:gd name="connsiteY1" fmla="*/ 631890 h 1322221"/>
                      <a:gd name="connsiteX2" fmla="*/ 767970 w 767970"/>
                      <a:gd name="connsiteY2" fmla="*/ 1296587 h 1322221"/>
                      <a:gd name="connsiteX3" fmla="*/ 704429 w 767970"/>
                      <a:gd name="connsiteY3" fmla="*/ 1290806 h 1322221"/>
                      <a:gd name="connsiteX4" fmla="*/ 88598 w 767970"/>
                      <a:gd name="connsiteY4" fmla="*/ 535392 h 1322221"/>
                      <a:gd name="connsiteX5" fmla="*/ 35900 w 767970"/>
                      <a:gd name="connsiteY5" fmla="*/ 0 h 1322221"/>
                      <a:gd name="connsiteX0" fmla="*/ 35900 w 767970"/>
                      <a:gd name="connsiteY0" fmla="*/ 0 h 1331365"/>
                      <a:gd name="connsiteX1" fmla="*/ 523454 w 767970"/>
                      <a:gd name="connsiteY1" fmla="*/ 631890 h 1331365"/>
                      <a:gd name="connsiteX2" fmla="*/ 767970 w 767970"/>
                      <a:gd name="connsiteY2" fmla="*/ 1296587 h 1331365"/>
                      <a:gd name="connsiteX3" fmla="*/ 704429 w 767970"/>
                      <a:gd name="connsiteY3" fmla="*/ 1290806 h 1331365"/>
                      <a:gd name="connsiteX4" fmla="*/ 88598 w 767970"/>
                      <a:gd name="connsiteY4" fmla="*/ 535392 h 1331365"/>
                      <a:gd name="connsiteX5" fmla="*/ 35900 w 767970"/>
                      <a:gd name="connsiteY5" fmla="*/ 0 h 1331365"/>
                      <a:gd name="connsiteX0" fmla="*/ 35900 w 767970"/>
                      <a:gd name="connsiteY0" fmla="*/ 0 h 1331365"/>
                      <a:gd name="connsiteX1" fmla="*/ 525835 w 767970"/>
                      <a:gd name="connsiteY1" fmla="*/ 615221 h 1331365"/>
                      <a:gd name="connsiteX2" fmla="*/ 767970 w 767970"/>
                      <a:gd name="connsiteY2" fmla="*/ 1296587 h 1331365"/>
                      <a:gd name="connsiteX3" fmla="*/ 704429 w 767970"/>
                      <a:gd name="connsiteY3" fmla="*/ 1290806 h 1331365"/>
                      <a:gd name="connsiteX4" fmla="*/ 88598 w 767970"/>
                      <a:gd name="connsiteY4" fmla="*/ 535392 h 1331365"/>
                      <a:gd name="connsiteX5" fmla="*/ 35900 w 767970"/>
                      <a:gd name="connsiteY5" fmla="*/ 0 h 1331365"/>
                      <a:gd name="connsiteX0" fmla="*/ 35900 w 767970"/>
                      <a:gd name="connsiteY0" fmla="*/ 0 h 1331365"/>
                      <a:gd name="connsiteX1" fmla="*/ 525835 w 767970"/>
                      <a:gd name="connsiteY1" fmla="*/ 615221 h 1331365"/>
                      <a:gd name="connsiteX2" fmla="*/ 620332 w 767970"/>
                      <a:gd name="connsiteY2" fmla="*/ 875105 h 1331365"/>
                      <a:gd name="connsiteX3" fmla="*/ 767970 w 767970"/>
                      <a:gd name="connsiteY3" fmla="*/ 1296587 h 1331365"/>
                      <a:gd name="connsiteX4" fmla="*/ 704429 w 767970"/>
                      <a:gd name="connsiteY4" fmla="*/ 1290806 h 1331365"/>
                      <a:gd name="connsiteX5" fmla="*/ 88598 w 767970"/>
                      <a:gd name="connsiteY5" fmla="*/ 535392 h 1331365"/>
                      <a:gd name="connsiteX6" fmla="*/ 35900 w 767970"/>
                      <a:gd name="connsiteY6" fmla="*/ 0 h 1331365"/>
                      <a:gd name="connsiteX0" fmla="*/ 35900 w 767970"/>
                      <a:gd name="connsiteY0" fmla="*/ 0 h 1331365"/>
                      <a:gd name="connsiteX1" fmla="*/ 525835 w 767970"/>
                      <a:gd name="connsiteY1" fmla="*/ 615221 h 1331365"/>
                      <a:gd name="connsiteX2" fmla="*/ 620332 w 767970"/>
                      <a:gd name="connsiteY2" fmla="*/ 529824 h 1331365"/>
                      <a:gd name="connsiteX3" fmla="*/ 767970 w 767970"/>
                      <a:gd name="connsiteY3" fmla="*/ 1296587 h 1331365"/>
                      <a:gd name="connsiteX4" fmla="*/ 704429 w 767970"/>
                      <a:gd name="connsiteY4" fmla="*/ 1290806 h 1331365"/>
                      <a:gd name="connsiteX5" fmla="*/ 88598 w 767970"/>
                      <a:gd name="connsiteY5" fmla="*/ 535392 h 1331365"/>
                      <a:gd name="connsiteX6" fmla="*/ 35900 w 767970"/>
                      <a:gd name="connsiteY6" fmla="*/ 0 h 1331365"/>
                      <a:gd name="connsiteX0" fmla="*/ 35900 w 767970"/>
                      <a:gd name="connsiteY0" fmla="*/ 0 h 1331365"/>
                      <a:gd name="connsiteX1" fmla="*/ 525835 w 767970"/>
                      <a:gd name="connsiteY1" fmla="*/ 615221 h 1331365"/>
                      <a:gd name="connsiteX2" fmla="*/ 620332 w 767970"/>
                      <a:gd name="connsiteY2" fmla="*/ 529824 h 1331365"/>
                      <a:gd name="connsiteX3" fmla="*/ 679864 w 767970"/>
                      <a:gd name="connsiteY3" fmla="*/ 834624 h 1331365"/>
                      <a:gd name="connsiteX4" fmla="*/ 767970 w 767970"/>
                      <a:gd name="connsiteY4" fmla="*/ 1296587 h 1331365"/>
                      <a:gd name="connsiteX5" fmla="*/ 704429 w 767970"/>
                      <a:gd name="connsiteY5" fmla="*/ 1290806 h 1331365"/>
                      <a:gd name="connsiteX6" fmla="*/ 88598 w 767970"/>
                      <a:gd name="connsiteY6" fmla="*/ 535392 h 1331365"/>
                      <a:gd name="connsiteX7" fmla="*/ 35900 w 767970"/>
                      <a:gd name="connsiteY7" fmla="*/ 0 h 1331365"/>
                      <a:gd name="connsiteX0" fmla="*/ 35900 w 767970"/>
                      <a:gd name="connsiteY0" fmla="*/ 0 h 1331365"/>
                      <a:gd name="connsiteX1" fmla="*/ 525835 w 767970"/>
                      <a:gd name="connsiteY1" fmla="*/ 615221 h 1331365"/>
                      <a:gd name="connsiteX2" fmla="*/ 620332 w 767970"/>
                      <a:gd name="connsiteY2" fmla="*/ 529824 h 1331365"/>
                      <a:gd name="connsiteX3" fmla="*/ 589376 w 767970"/>
                      <a:gd name="connsiteY3" fmla="*/ 136918 h 1331365"/>
                      <a:gd name="connsiteX4" fmla="*/ 767970 w 767970"/>
                      <a:gd name="connsiteY4" fmla="*/ 1296587 h 1331365"/>
                      <a:gd name="connsiteX5" fmla="*/ 704429 w 767970"/>
                      <a:gd name="connsiteY5" fmla="*/ 1290806 h 1331365"/>
                      <a:gd name="connsiteX6" fmla="*/ 88598 w 767970"/>
                      <a:gd name="connsiteY6" fmla="*/ 535392 h 1331365"/>
                      <a:gd name="connsiteX7" fmla="*/ 35900 w 767970"/>
                      <a:gd name="connsiteY7" fmla="*/ 0 h 1331365"/>
                      <a:gd name="connsiteX0" fmla="*/ 35900 w 767970"/>
                      <a:gd name="connsiteY0" fmla="*/ 0 h 1331365"/>
                      <a:gd name="connsiteX1" fmla="*/ 525835 w 767970"/>
                      <a:gd name="connsiteY1" fmla="*/ 615221 h 1331365"/>
                      <a:gd name="connsiteX2" fmla="*/ 620332 w 767970"/>
                      <a:gd name="connsiteY2" fmla="*/ 529824 h 1331365"/>
                      <a:gd name="connsiteX3" fmla="*/ 589376 w 767970"/>
                      <a:gd name="connsiteY3" fmla="*/ 136918 h 1331365"/>
                      <a:gd name="connsiteX4" fmla="*/ 653670 w 767970"/>
                      <a:gd name="connsiteY4" fmla="*/ 584593 h 1331365"/>
                      <a:gd name="connsiteX5" fmla="*/ 767970 w 767970"/>
                      <a:gd name="connsiteY5" fmla="*/ 1296587 h 1331365"/>
                      <a:gd name="connsiteX6" fmla="*/ 704429 w 767970"/>
                      <a:gd name="connsiteY6" fmla="*/ 1290806 h 1331365"/>
                      <a:gd name="connsiteX7" fmla="*/ 88598 w 767970"/>
                      <a:gd name="connsiteY7" fmla="*/ 535392 h 1331365"/>
                      <a:gd name="connsiteX8" fmla="*/ 35900 w 767970"/>
                      <a:gd name="connsiteY8" fmla="*/ 0 h 1331365"/>
                      <a:gd name="connsiteX0" fmla="*/ 35900 w 965614"/>
                      <a:gd name="connsiteY0" fmla="*/ 0 h 1331365"/>
                      <a:gd name="connsiteX1" fmla="*/ 525835 w 965614"/>
                      <a:gd name="connsiteY1" fmla="*/ 615221 h 1331365"/>
                      <a:gd name="connsiteX2" fmla="*/ 620332 w 965614"/>
                      <a:gd name="connsiteY2" fmla="*/ 529824 h 1331365"/>
                      <a:gd name="connsiteX3" fmla="*/ 589376 w 965614"/>
                      <a:gd name="connsiteY3" fmla="*/ 136918 h 1331365"/>
                      <a:gd name="connsiteX4" fmla="*/ 965614 w 965614"/>
                      <a:gd name="connsiteY4" fmla="*/ 301224 h 1331365"/>
                      <a:gd name="connsiteX5" fmla="*/ 767970 w 965614"/>
                      <a:gd name="connsiteY5" fmla="*/ 1296587 h 1331365"/>
                      <a:gd name="connsiteX6" fmla="*/ 704429 w 965614"/>
                      <a:gd name="connsiteY6" fmla="*/ 1290806 h 1331365"/>
                      <a:gd name="connsiteX7" fmla="*/ 88598 w 965614"/>
                      <a:gd name="connsiteY7" fmla="*/ 535392 h 1331365"/>
                      <a:gd name="connsiteX8" fmla="*/ 35900 w 965614"/>
                      <a:gd name="connsiteY8" fmla="*/ 0 h 1331365"/>
                      <a:gd name="connsiteX0" fmla="*/ 35900 w 965614"/>
                      <a:gd name="connsiteY0" fmla="*/ 0 h 1331365"/>
                      <a:gd name="connsiteX1" fmla="*/ 525835 w 965614"/>
                      <a:gd name="connsiteY1" fmla="*/ 615221 h 1331365"/>
                      <a:gd name="connsiteX2" fmla="*/ 615569 w 965614"/>
                      <a:gd name="connsiteY2" fmla="*/ 529824 h 1331365"/>
                      <a:gd name="connsiteX3" fmla="*/ 589376 w 965614"/>
                      <a:gd name="connsiteY3" fmla="*/ 136918 h 1331365"/>
                      <a:gd name="connsiteX4" fmla="*/ 965614 w 965614"/>
                      <a:gd name="connsiteY4" fmla="*/ 301224 h 1331365"/>
                      <a:gd name="connsiteX5" fmla="*/ 767970 w 965614"/>
                      <a:gd name="connsiteY5" fmla="*/ 1296587 h 1331365"/>
                      <a:gd name="connsiteX6" fmla="*/ 704429 w 965614"/>
                      <a:gd name="connsiteY6" fmla="*/ 1290806 h 1331365"/>
                      <a:gd name="connsiteX7" fmla="*/ 88598 w 965614"/>
                      <a:gd name="connsiteY7" fmla="*/ 535392 h 1331365"/>
                      <a:gd name="connsiteX8" fmla="*/ 35900 w 965614"/>
                      <a:gd name="connsiteY8" fmla="*/ 0 h 1331365"/>
                      <a:gd name="connsiteX0" fmla="*/ 35900 w 965614"/>
                      <a:gd name="connsiteY0" fmla="*/ 0 h 1331365"/>
                      <a:gd name="connsiteX1" fmla="*/ 525835 w 965614"/>
                      <a:gd name="connsiteY1" fmla="*/ 615221 h 1331365"/>
                      <a:gd name="connsiteX2" fmla="*/ 615569 w 965614"/>
                      <a:gd name="connsiteY2" fmla="*/ 529824 h 1331365"/>
                      <a:gd name="connsiteX3" fmla="*/ 589376 w 965614"/>
                      <a:gd name="connsiteY3" fmla="*/ 136918 h 1331365"/>
                      <a:gd name="connsiteX4" fmla="*/ 965614 w 965614"/>
                      <a:gd name="connsiteY4" fmla="*/ 301224 h 1331365"/>
                      <a:gd name="connsiteX5" fmla="*/ 767970 w 965614"/>
                      <a:gd name="connsiteY5" fmla="*/ 1296587 h 1331365"/>
                      <a:gd name="connsiteX6" fmla="*/ 704429 w 965614"/>
                      <a:gd name="connsiteY6" fmla="*/ 1290806 h 1331365"/>
                      <a:gd name="connsiteX7" fmla="*/ 189326 w 965614"/>
                      <a:gd name="connsiteY7" fmla="*/ 656030 h 1331365"/>
                      <a:gd name="connsiteX8" fmla="*/ 88598 w 965614"/>
                      <a:gd name="connsiteY8" fmla="*/ 535392 h 1331365"/>
                      <a:gd name="connsiteX9" fmla="*/ 35900 w 965614"/>
                      <a:gd name="connsiteY9" fmla="*/ 0 h 1331365"/>
                      <a:gd name="connsiteX0" fmla="*/ 35900 w 965614"/>
                      <a:gd name="connsiteY0" fmla="*/ 0 h 1331365"/>
                      <a:gd name="connsiteX1" fmla="*/ 525835 w 965614"/>
                      <a:gd name="connsiteY1" fmla="*/ 615221 h 1331365"/>
                      <a:gd name="connsiteX2" fmla="*/ 615569 w 965614"/>
                      <a:gd name="connsiteY2" fmla="*/ 529824 h 1331365"/>
                      <a:gd name="connsiteX3" fmla="*/ 589376 w 965614"/>
                      <a:gd name="connsiteY3" fmla="*/ 136918 h 1331365"/>
                      <a:gd name="connsiteX4" fmla="*/ 965614 w 965614"/>
                      <a:gd name="connsiteY4" fmla="*/ 301224 h 1331365"/>
                      <a:gd name="connsiteX5" fmla="*/ 767970 w 965614"/>
                      <a:gd name="connsiteY5" fmla="*/ 1296587 h 1331365"/>
                      <a:gd name="connsiteX6" fmla="*/ 704429 w 965614"/>
                      <a:gd name="connsiteY6" fmla="*/ 1290806 h 1331365"/>
                      <a:gd name="connsiteX7" fmla="*/ 208376 w 965614"/>
                      <a:gd name="connsiteY7" fmla="*/ 379805 h 1331365"/>
                      <a:gd name="connsiteX8" fmla="*/ 88598 w 965614"/>
                      <a:gd name="connsiteY8" fmla="*/ 535392 h 1331365"/>
                      <a:gd name="connsiteX9" fmla="*/ 35900 w 965614"/>
                      <a:gd name="connsiteY9" fmla="*/ 0 h 1331365"/>
                      <a:gd name="connsiteX0" fmla="*/ 35900 w 965614"/>
                      <a:gd name="connsiteY0" fmla="*/ 0 h 1331365"/>
                      <a:gd name="connsiteX1" fmla="*/ 525835 w 965614"/>
                      <a:gd name="connsiteY1" fmla="*/ 615221 h 1331365"/>
                      <a:gd name="connsiteX2" fmla="*/ 615569 w 965614"/>
                      <a:gd name="connsiteY2" fmla="*/ 529824 h 1331365"/>
                      <a:gd name="connsiteX3" fmla="*/ 589376 w 965614"/>
                      <a:gd name="connsiteY3" fmla="*/ 136918 h 1331365"/>
                      <a:gd name="connsiteX4" fmla="*/ 965614 w 965614"/>
                      <a:gd name="connsiteY4" fmla="*/ 301224 h 1331365"/>
                      <a:gd name="connsiteX5" fmla="*/ 767970 w 965614"/>
                      <a:gd name="connsiteY5" fmla="*/ 1296587 h 1331365"/>
                      <a:gd name="connsiteX6" fmla="*/ 704429 w 965614"/>
                      <a:gd name="connsiteY6" fmla="*/ 1290806 h 1331365"/>
                      <a:gd name="connsiteX7" fmla="*/ 208376 w 965614"/>
                      <a:gd name="connsiteY7" fmla="*/ 379805 h 1331365"/>
                      <a:gd name="connsiteX8" fmla="*/ 88598 w 965614"/>
                      <a:gd name="connsiteY8" fmla="*/ 535392 h 1331365"/>
                      <a:gd name="connsiteX9" fmla="*/ 35900 w 965614"/>
                      <a:gd name="connsiteY9" fmla="*/ 0 h 1331365"/>
                      <a:gd name="connsiteX0" fmla="*/ 35900 w 965614"/>
                      <a:gd name="connsiteY0" fmla="*/ 0 h 1331365"/>
                      <a:gd name="connsiteX1" fmla="*/ 525835 w 965614"/>
                      <a:gd name="connsiteY1" fmla="*/ 615221 h 1331365"/>
                      <a:gd name="connsiteX2" fmla="*/ 615569 w 965614"/>
                      <a:gd name="connsiteY2" fmla="*/ 529824 h 1331365"/>
                      <a:gd name="connsiteX3" fmla="*/ 589376 w 965614"/>
                      <a:gd name="connsiteY3" fmla="*/ 136918 h 1331365"/>
                      <a:gd name="connsiteX4" fmla="*/ 965614 w 965614"/>
                      <a:gd name="connsiteY4" fmla="*/ 301224 h 1331365"/>
                      <a:gd name="connsiteX5" fmla="*/ 767970 w 965614"/>
                      <a:gd name="connsiteY5" fmla="*/ 1296587 h 1331365"/>
                      <a:gd name="connsiteX6" fmla="*/ 704429 w 965614"/>
                      <a:gd name="connsiteY6" fmla="*/ 1290806 h 1331365"/>
                      <a:gd name="connsiteX7" fmla="*/ 208376 w 965614"/>
                      <a:gd name="connsiteY7" fmla="*/ 379805 h 1331365"/>
                      <a:gd name="connsiteX8" fmla="*/ 88598 w 965614"/>
                      <a:gd name="connsiteY8" fmla="*/ 535392 h 1331365"/>
                      <a:gd name="connsiteX9" fmla="*/ 35900 w 965614"/>
                      <a:gd name="connsiteY9" fmla="*/ 0 h 1331365"/>
                      <a:gd name="connsiteX0" fmla="*/ 35900 w 965614"/>
                      <a:gd name="connsiteY0" fmla="*/ 0 h 1331365"/>
                      <a:gd name="connsiteX1" fmla="*/ 525835 w 965614"/>
                      <a:gd name="connsiteY1" fmla="*/ 615221 h 1331365"/>
                      <a:gd name="connsiteX2" fmla="*/ 615569 w 965614"/>
                      <a:gd name="connsiteY2" fmla="*/ 529824 h 1331365"/>
                      <a:gd name="connsiteX3" fmla="*/ 589376 w 965614"/>
                      <a:gd name="connsiteY3" fmla="*/ 136918 h 1331365"/>
                      <a:gd name="connsiteX4" fmla="*/ 965614 w 965614"/>
                      <a:gd name="connsiteY4" fmla="*/ 301224 h 1331365"/>
                      <a:gd name="connsiteX5" fmla="*/ 767970 w 965614"/>
                      <a:gd name="connsiteY5" fmla="*/ 1296587 h 1331365"/>
                      <a:gd name="connsiteX6" fmla="*/ 704429 w 965614"/>
                      <a:gd name="connsiteY6" fmla="*/ 1290806 h 1331365"/>
                      <a:gd name="connsiteX7" fmla="*/ 208376 w 965614"/>
                      <a:gd name="connsiteY7" fmla="*/ 379805 h 1331365"/>
                      <a:gd name="connsiteX8" fmla="*/ 88598 w 965614"/>
                      <a:gd name="connsiteY8" fmla="*/ 535392 h 1331365"/>
                      <a:gd name="connsiteX9" fmla="*/ 35900 w 965614"/>
                      <a:gd name="connsiteY9" fmla="*/ 0 h 1331365"/>
                      <a:gd name="connsiteX0" fmla="*/ 35900 w 965614"/>
                      <a:gd name="connsiteY0" fmla="*/ 0 h 1331365"/>
                      <a:gd name="connsiteX1" fmla="*/ 525835 w 965614"/>
                      <a:gd name="connsiteY1" fmla="*/ 615221 h 1331365"/>
                      <a:gd name="connsiteX2" fmla="*/ 615569 w 965614"/>
                      <a:gd name="connsiteY2" fmla="*/ 529824 h 1331365"/>
                      <a:gd name="connsiteX3" fmla="*/ 589376 w 965614"/>
                      <a:gd name="connsiteY3" fmla="*/ 136918 h 1331365"/>
                      <a:gd name="connsiteX4" fmla="*/ 965614 w 965614"/>
                      <a:gd name="connsiteY4" fmla="*/ 301224 h 1331365"/>
                      <a:gd name="connsiteX5" fmla="*/ 767970 w 965614"/>
                      <a:gd name="connsiteY5" fmla="*/ 1296587 h 1331365"/>
                      <a:gd name="connsiteX6" fmla="*/ 704429 w 965614"/>
                      <a:gd name="connsiteY6" fmla="*/ 1290806 h 1331365"/>
                      <a:gd name="connsiteX7" fmla="*/ 217901 w 965614"/>
                      <a:gd name="connsiteY7" fmla="*/ 386948 h 1331365"/>
                      <a:gd name="connsiteX8" fmla="*/ 88598 w 965614"/>
                      <a:gd name="connsiteY8" fmla="*/ 535392 h 1331365"/>
                      <a:gd name="connsiteX9" fmla="*/ 35900 w 965614"/>
                      <a:gd name="connsiteY9" fmla="*/ 0 h 1331365"/>
                      <a:gd name="connsiteX0" fmla="*/ 35900 w 965614"/>
                      <a:gd name="connsiteY0" fmla="*/ 0 h 1331365"/>
                      <a:gd name="connsiteX1" fmla="*/ 525835 w 965614"/>
                      <a:gd name="connsiteY1" fmla="*/ 615221 h 1331365"/>
                      <a:gd name="connsiteX2" fmla="*/ 615569 w 965614"/>
                      <a:gd name="connsiteY2" fmla="*/ 529824 h 1331365"/>
                      <a:gd name="connsiteX3" fmla="*/ 589376 w 965614"/>
                      <a:gd name="connsiteY3" fmla="*/ 136918 h 1331365"/>
                      <a:gd name="connsiteX4" fmla="*/ 965614 w 965614"/>
                      <a:gd name="connsiteY4" fmla="*/ 301224 h 1331365"/>
                      <a:gd name="connsiteX5" fmla="*/ 767970 w 965614"/>
                      <a:gd name="connsiteY5" fmla="*/ 1296587 h 1331365"/>
                      <a:gd name="connsiteX6" fmla="*/ 704429 w 965614"/>
                      <a:gd name="connsiteY6" fmla="*/ 1290806 h 1331365"/>
                      <a:gd name="connsiteX7" fmla="*/ 396495 w 965614"/>
                      <a:gd name="connsiteY7" fmla="*/ 717943 h 1331365"/>
                      <a:gd name="connsiteX8" fmla="*/ 217901 w 965614"/>
                      <a:gd name="connsiteY8" fmla="*/ 386948 h 1331365"/>
                      <a:gd name="connsiteX9" fmla="*/ 88598 w 965614"/>
                      <a:gd name="connsiteY9" fmla="*/ 535392 h 1331365"/>
                      <a:gd name="connsiteX10" fmla="*/ 35900 w 965614"/>
                      <a:gd name="connsiteY10" fmla="*/ 0 h 1331365"/>
                      <a:gd name="connsiteX0" fmla="*/ 35900 w 965614"/>
                      <a:gd name="connsiteY0" fmla="*/ 0 h 1331365"/>
                      <a:gd name="connsiteX1" fmla="*/ 525835 w 965614"/>
                      <a:gd name="connsiteY1" fmla="*/ 615221 h 1331365"/>
                      <a:gd name="connsiteX2" fmla="*/ 615569 w 965614"/>
                      <a:gd name="connsiteY2" fmla="*/ 529824 h 1331365"/>
                      <a:gd name="connsiteX3" fmla="*/ 589376 w 965614"/>
                      <a:gd name="connsiteY3" fmla="*/ 136918 h 1331365"/>
                      <a:gd name="connsiteX4" fmla="*/ 965614 w 965614"/>
                      <a:gd name="connsiteY4" fmla="*/ 301224 h 1331365"/>
                      <a:gd name="connsiteX5" fmla="*/ 767970 w 965614"/>
                      <a:gd name="connsiteY5" fmla="*/ 1296587 h 1331365"/>
                      <a:gd name="connsiteX6" fmla="*/ 704429 w 965614"/>
                      <a:gd name="connsiteY6" fmla="*/ 1290806 h 1331365"/>
                      <a:gd name="connsiteX7" fmla="*/ 332201 w 965614"/>
                      <a:gd name="connsiteY7" fmla="*/ 456006 h 1331365"/>
                      <a:gd name="connsiteX8" fmla="*/ 217901 w 965614"/>
                      <a:gd name="connsiteY8" fmla="*/ 386948 h 1331365"/>
                      <a:gd name="connsiteX9" fmla="*/ 88598 w 965614"/>
                      <a:gd name="connsiteY9" fmla="*/ 535392 h 1331365"/>
                      <a:gd name="connsiteX10" fmla="*/ 35900 w 965614"/>
                      <a:gd name="connsiteY10" fmla="*/ 0 h 1331365"/>
                      <a:gd name="connsiteX0" fmla="*/ 35900 w 965614"/>
                      <a:gd name="connsiteY0" fmla="*/ 0 h 1330481"/>
                      <a:gd name="connsiteX1" fmla="*/ 525835 w 965614"/>
                      <a:gd name="connsiteY1" fmla="*/ 615221 h 1330481"/>
                      <a:gd name="connsiteX2" fmla="*/ 615569 w 965614"/>
                      <a:gd name="connsiteY2" fmla="*/ 529824 h 1330481"/>
                      <a:gd name="connsiteX3" fmla="*/ 589376 w 965614"/>
                      <a:gd name="connsiteY3" fmla="*/ 136918 h 1330481"/>
                      <a:gd name="connsiteX4" fmla="*/ 965614 w 965614"/>
                      <a:gd name="connsiteY4" fmla="*/ 301224 h 1330481"/>
                      <a:gd name="connsiteX5" fmla="*/ 767970 w 965614"/>
                      <a:gd name="connsiteY5" fmla="*/ 1296587 h 1330481"/>
                      <a:gd name="connsiteX6" fmla="*/ 685379 w 965614"/>
                      <a:gd name="connsiteY6" fmla="*/ 1288425 h 1330481"/>
                      <a:gd name="connsiteX7" fmla="*/ 332201 w 965614"/>
                      <a:gd name="connsiteY7" fmla="*/ 456006 h 1330481"/>
                      <a:gd name="connsiteX8" fmla="*/ 217901 w 965614"/>
                      <a:gd name="connsiteY8" fmla="*/ 386948 h 1330481"/>
                      <a:gd name="connsiteX9" fmla="*/ 88598 w 965614"/>
                      <a:gd name="connsiteY9" fmla="*/ 535392 h 1330481"/>
                      <a:gd name="connsiteX10" fmla="*/ 35900 w 965614"/>
                      <a:gd name="connsiteY10" fmla="*/ 0 h 1330481"/>
                      <a:gd name="connsiteX0" fmla="*/ 35900 w 965614"/>
                      <a:gd name="connsiteY0" fmla="*/ 0 h 1333416"/>
                      <a:gd name="connsiteX1" fmla="*/ 525835 w 965614"/>
                      <a:gd name="connsiteY1" fmla="*/ 615221 h 1333416"/>
                      <a:gd name="connsiteX2" fmla="*/ 615569 w 965614"/>
                      <a:gd name="connsiteY2" fmla="*/ 529824 h 1333416"/>
                      <a:gd name="connsiteX3" fmla="*/ 589376 w 965614"/>
                      <a:gd name="connsiteY3" fmla="*/ 136918 h 1333416"/>
                      <a:gd name="connsiteX4" fmla="*/ 965614 w 965614"/>
                      <a:gd name="connsiteY4" fmla="*/ 301224 h 1333416"/>
                      <a:gd name="connsiteX5" fmla="*/ 767970 w 965614"/>
                      <a:gd name="connsiteY5" fmla="*/ 1296587 h 1333416"/>
                      <a:gd name="connsiteX6" fmla="*/ 685379 w 965614"/>
                      <a:gd name="connsiteY6" fmla="*/ 1288425 h 1333416"/>
                      <a:gd name="connsiteX7" fmla="*/ 332201 w 965614"/>
                      <a:gd name="connsiteY7" fmla="*/ 456006 h 1333416"/>
                      <a:gd name="connsiteX8" fmla="*/ 217901 w 965614"/>
                      <a:gd name="connsiteY8" fmla="*/ 386948 h 1333416"/>
                      <a:gd name="connsiteX9" fmla="*/ 88598 w 965614"/>
                      <a:gd name="connsiteY9" fmla="*/ 535392 h 1333416"/>
                      <a:gd name="connsiteX10" fmla="*/ 35900 w 965614"/>
                      <a:gd name="connsiteY10" fmla="*/ 0 h 1333416"/>
                      <a:gd name="connsiteX0" fmla="*/ 35900 w 965614"/>
                      <a:gd name="connsiteY0" fmla="*/ 0 h 1333416"/>
                      <a:gd name="connsiteX1" fmla="*/ 525835 w 965614"/>
                      <a:gd name="connsiteY1" fmla="*/ 615221 h 1333416"/>
                      <a:gd name="connsiteX2" fmla="*/ 615569 w 965614"/>
                      <a:gd name="connsiteY2" fmla="*/ 529824 h 1333416"/>
                      <a:gd name="connsiteX3" fmla="*/ 589376 w 965614"/>
                      <a:gd name="connsiteY3" fmla="*/ 136918 h 1333416"/>
                      <a:gd name="connsiteX4" fmla="*/ 965614 w 965614"/>
                      <a:gd name="connsiteY4" fmla="*/ 301224 h 1333416"/>
                      <a:gd name="connsiteX5" fmla="*/ 767970 w 965614"/>
                      <a:gd name="connsiteY5" fmla="*/ 1296587 h 1333416"/>
                      <a:gd name="connsiteX6" fmla="*/ 685379 w 965614"/>
                      <a:gd name="connsiteY6" fmla="*/ 1288425 h 1333416"/>
                      <a:gd name="connsiteX7" fmla="*/ 332201 w 965614"/>
                      <a:gd name="connsiteY7" fmla="*/ 456006 h 1333416"/>
                      <a:gd name="connsiteX8" fmla="*/ 217901 w 965614"/>
                      <a:gd name="connsiteY8" fmla="*/ 386948 h 1333416"/>
                      <a:gd name="connsiteX9" fmla="*/ 88598 w 965614"/>
                      <a:gd name="connsiteY9" fmla="*/ 535392 h 1333416"/>
                      <a:gd name="connsiteX10" fmla="*/ 35900 w 965614"/>
                      <a:gd name="connsiteY10" fmla="*/ 0 h 1333416"/>
                      <a:gd name="connsiteX0" fmla="*/ 35900 w 965614"/>
                      <a:gd name="connsiteY0" fmla="*/ 0 h 1333416"/>
                      <a:gd name="connsiteX1" fmla="*/ 525835 w 965614"/>
                      <a:gd name="connsiteY1" fmla="*/ 615221 h 1333416"/>
                      <a:gd name="connsiteX2" fmla="*/ 615569 w 965614"/>
                      <a:gd name="connsiteY2" fmla="*/ 529824 h 1333416"/>
                      <a:gd name="connsiteX3" fmla="*/ 589376 w 965614"/>
                      <a:gd name="connsiteY3" fmla="*/ 136918 h 1333416"/>
                      <a:gd name="connsiteX4" fmla="*/ 965614 w 965614"/>
                      <a:gd name="connsiteY4" fmla="*/ 301224 h 1333416"/>
                      <a:gd name="connsiteX5" fmla="*/ 767970 w 965614"/>
                      <a:gd name="connsiteY5" fmla="*/ 1296587 h 1333416"/>
                      <a:gd name="connsiteX6" fmla="*/ 685379 w 965614"/>
                      <a:gd name="connsiteY6" fmla="*/ 1288425 h 1333416"/>
                      <a:gd name="connsiteX7" fmla="*/ 332201 w 965614"/>
                      <a:gd name="connsiteY7" fmla="*/ 456006 h 1333416"/>
                      <a:gd name="connsiteX8" fmla="*/ 217901 w 965614"/>
                      <a:gd name="connsiteY8" fmla="*/ 386948 h 1333416"/>
                      <a:gd name="connsiteX9" fmla="*/ 88598 w 965614"/>
                      <a:gd name="connsiteY9" fmla="*/ 535392 h 1333416"/>
                      <a:gd name="connsiteX10" fmla="*/ 35900 w 965614"/>
                      <a:gd name="connsiteY10" fmla="*/ 0 h 1333416"/>
                      <a:gd name="connsiteX0" fmla="*/ 35900 w 965614"/>
                      <a:gd name="connsiteY0" fmla="*/ 0 h 1333416"/>
                      <a:gd name="connsiteX1" fmla="*/ 525835 w 965614"/>
                      <a:gd name="connsiteY1" fmla="*/ 615221 h 1333416"/>
                      <a:gd name="connsiteX2" fmla="*/ 615569 w 965614"/>
                      <a:gd name="connsiteY2" fmla="*/ 529824 h 1333416"/>
                      <a:gd name="connsiteX3" fmla="*/ 589376 w 965614"/>
                      <a:gd name="connsiteY3" fmla="*/ 136918 h 1333416"/>
                      <a:gd name="connsiteX4" fmla="*/ 965614 w 965614"/>
                      <a:gd name="connsiteY4" fmla="*/ 301224 h 1333416"/>
                      <a:gd name="connsiteX5" fmla="*/ 767970 w 965614"/>
                      <a:gd name="connsiteY5" fmla="*/ 1296587 h 1333416"/>
                      <a:gd name="connsiteX6" fmla="*/ 685379 w 965614"/>
                      <a:gd name="connsiteY6" fmla="*/ 1288425 h 1333416"/>
                      <a:gd name="connsiteX7" fmla="*/ 332201 w 965614"/>
                      <a:gd name="connsiteY7" fmla="*/ 456006 h 1333416"/>
                      <a:gd name="connsiteX8" fmla="*/ 217901 w 965614"/>
                      <a:gd name="connsiteY8" fmla="*/ 386948 h 1333416"/>
                      <a:gd name="connsiteX9" fmla="*/ 88598 w 965614"/>
                      <a:gd name="connsiteY9" fmla="*/ 535392 h 1333416"/>
                      <a:gd name="connsiteX10" fmla="*/ 35900 w 965614"/>
                      <a:gd name="connsiteY10" fmla="*/ 0 h 1333416"/>
                      <a:gd name="connsiteX0" fmla="*/ 35900 w 965614"/>
                      <a:gd name="connsiteY0" fmla="*/ 0 h 1333416"/>
                      <a:gd name="connsiteX1" fmla="*/ 525835 w 965614"/>
                      <a:gd name="connsiteY1" fmla="*/ 615221 h 1333416"/>
                      <a:gd name="connsiteX2" fmla="*/ 615569 w 965614"/>
                      <a:gd name="connsiteY2" fmla="*/ 529824 h 1333416"/>
                      <a:gd name="connsiteX3" fmla="*/ 589376 w 965614"/>
                      <a:gd name="connsiteY3" fmla="*/ 136918 h 1333416"/>
                      <a:gd name="connsiteX4" fmla="*/ 965614 w 965614"/>
                      <a:gd name="connsiteY4" fmla="*/ 301224 h 1333416"/>
                      <a:gd name="connsiteX5" fmla="*/ 767970 w 965614"/>
                      <a:gd name="connsiteY5" fmla="*/ 1296587 h 1333416"/>
                      <a:gd name="connsiteX6" fmla="*/ 685379 w 965614"/>
                      <a:gd name="connsiteY6" fmla="*/ 1288425 h 1333416"/>
                      <a:gd name="connsiteX7" fmla="*/ 332201 w 965614"/>
                      <a:gd name="connsiteY7" fmla="*/ 456006 h 1333416"/>
                      <a:gd name="connsiteX8" fmla="*/ 217901 w 965614"/>
                      <a:gd name="connsiteY8" fmla="*/ 386948 h 1333416"/>
                      <a:gd name="connsiteX9" fmla="*/ 88598 w 965614"/>
                      <a:gd name="connsiteY9" fmla="*/ 535392 h 1333416"/>
                      <a:gd name="connsiteX10" fmla="*/ 35900 w 965614"/>
                      <a:gd name="connsiteY10" fmla="*/ 0 h 1333416"/>
                      <a:gd name="connsiteX0" fmla="*/ 35900 w 965614"/>
                      <a:gd name="connsiteY0" fmla="*/ 0 h 1333416"/>
                      <a:gd name="connsiteX1" fmla="*/ 525835 w 965614"/>
                      <a:gd name="connsiteY1" fmla="*/ 615221 h 1333416"/>
                      <a:gd name="connsiteX2" fmla="*/ 615569 w 965614"/>
                      <a:gd name="connsiteY2" fmla="*/ 529824 h 1333416"/>
                      <a:gd name="connsiteX3" fmla="*/ 589376 w 965614"/>
                      <a:gd name="connsiteY3" fmla="*/ 136918 h 1333416"/>
                      <a:gd name="connsiteX4" fmla="*/ 965614 w 965614"/>
                      <a:gd name="connsiteY4" fmla="*/ 301224 h 1333416"/>
                      <a:gd name="connsiteX5" fmla="*/ 767970 w 965614"/>
                      <a:gd name="connsiteY5" fmla="*/ 1296587 h 1333416"/>
                      <a:gd name="connsiteX6" fmla="*/ 685379 w 965614"/>
                      <a:gd name="connsiteY6" fmla="*/ 1288425 h 1333416"/>
                      <a:gd name="connsiteX7" fmla="*/ 332201 w 965614"/>
                      <a:gd name="connsiteY7" fmla="*/ 456006 h 1333416"/>
                      <a:gd name="connsiteX8" fmla="*/ 217901 w 965614"/>
                      <a:gd name="connsiteY8" fmla="*/ 386948 h 1333416"/>
                      <a:gd name="connsiteX9" fmla="*/ 88598 w 965614"/>
                      <a:gd name="connsiteY9" fmla="*/ 535392 h 1333416"/>
                      <a:gd name="connsiteX10" fmla="*/ 35900 w 965614"/>
                      <a:gd name="connsiteY10" fmla="*/ 0 h 1333416"/>
                      <a:gd name="connsiteX0" fmla="*/ 35900 w 965614"/>
                      <a:gd name="connsiteY0" fmla="*/ 0 h 1333416"/>
                      <a:gd name="connsiteX1" fmla="*/ 525835 w 965614"/>
                      <a:gd name="connsiteY1" fmla="*/ 615221 h 1333416"/>
                      <a:gd name="connsiteX2" fmla="*/ 615569 w 965614"/>
                      <a:gd name="connsiteY2" fmla="*/ 529824 h 1333416"/>
                      <a:gd name="connsiteX3" fmla="*/ 589376 w 965614"/>
                      <a:gd name="connsiteY3" fmla="*/ 136918 h 1333416"/>
                      <a:gd name="connsiteX4" fmla="*/ 965614 w 965614"/>
                      <a:gd name="connsiteY4" fmla="*/ 301224 h 1333416"/>
                      <a:gd name="connsiteX5" fmla="*/ 767970 w 965614"/>
                      <a:gd name="connsiteY5" fmla="*/ 1296587 h 1333416"/>
                      <a:gd name="connsiteX6" fmla="*/ 685379 w 965614"/>
                      <a:gd name="connsiteY6" fmla="*/ 1288425 h 1333416"/>
                      <a:gd name="connsiteX7" fmla="*/ 320294 w 965614"/>
                      <a:gd name="connsiteY7" fmla="*/ 456006 h 1333416"/>
                      <a:gd name="connsiteX8" fmla="*/ 217901 w 965614"/>
                      <a:gd name="connsiteY8" fmla="*/ 386948 h 1333416"/>
                      <a:gd name="connsiteX9" fmla="*/ 88598 w 965614"/>
                      <a:gd name="connsiteY9" fmla="*/ 535392 h 1333416"/>
                      <a:gd name="connsiteX10" fmla="*/ 35900 w 965614"/>
                      <a:gd name="connsiteY10" fmla="*/ 0 h 1333416"/>
                      <a:gd name="connsiteX0" fmla="*/ 35900 w 965614"/>
                      <a:gd name="connsiteY0" fmla="*/ 0 h 1333416"/>
                      <a:gd name="connsiteX1" fmla="*/ 525835 w 965614"/>
                      <a:gd name="connsiteY1" fmla="*/ 615221 h 1333416"/>
                      <a:gd name="connsiteX2" fmla="*/ 615569 w 965614"/>
                      <a:gd name="connsiteY2" fmla="*/ 529824 h 1333416"/>
                      <a:gd name="connsiteX3" fmla="*/ 589376 w 965614"/>
                      <a:gd name="connsiteY3" fmla="*/ 136918 h 1333416"/>
                      <a:gd name="connsiteX4" fmla="*/ 965614 w 965614"/>
                      <a:gd name="connsiteY4" fmla="*/ 301224 h 1333416"/>
                      <a:gd name="connsiteX5" fmla="*/ 767970 w 965614"/>
                      <a:gd name="connsiteY5" fmla="*/ 1296587 h 1333416"/>
                      <a:gd name="connsiteX6" fmla="*/ 685379 w 965614"/>
                      <a:gd name="connsiteY6" fmla="*/ 1288425 h 1333416"/>
                      <a:gd name="connsiteX7" fmla="*/ 320294 w 965614"/>
                      <a:gd name="connsiteY7" fmla="*/ 456006 h 1333416"/>
                      <a:gd name="connsiteX8" fmla="*/ 217901 w 965614"/>
                      <a:gd name="connsiteY8" fmla="*/ 386948 h 1333416"/>
                      <a:gd name="connsiteX9" fmla="*/ 88598 w 965614"/>
                      <a:gd name="connsiteY9" fmla="*/ 535392 h 1333416"/>
                      <a:gd name="connsiteX10" fmla="*/ 35900 w 965614"/>
                      <a:gd name="connsiteY10" fmla="*/ 0 h 1333416"/>
                      <a:gd name="connsiteX0" fmla="*/ 35900 w 965614"/>
                      <a:gd name="connsiteY0" fmla="*/ 0 h 1333416"/>
                      <a:gd name="connsiteX1" fmla="*/ 525835 w 965614"/>
                      <a:gd name="connsiteY1" fmla="*/ 615221 h 1333416"/>
                      <a:gd name="connsiteX2" fmla="*/ 615569 w 965614"/>
                      <a:gd name="connsiteY2" fmla="*/ 529824 h 1333416"/>
                      <a:gd name="connsiteX3" fmla="*/ 589376 w 965614"/>
                      <a:gd name="connsiteY3" fmla="*/ 136918 h 1333416"/>
                      <a:gd name="connsiteX4" fmla="*/ 965614 w 965614"/>
                      <a:gd name="connsiteY4" fmla="*/ 301224 h 1333416"/>
                      <a:gd name="connsiteX5" fmla="*/ 767970 w 965614"/>
                      <a:gd name="connsiteY5" fmla="*/ 1296587 h 1333416"/>
                      <a:gd name="connsiteX6" fmla="*/ 685379 w 965614"/>
                      <a:gd name="connsiteY6" fmla="*/ 1288425 h 1333416"/>
                      <a:gd name="connsiteX7" fmla="*/ 320294 w 965614"/>
                      <a:gd name="connsiteY7" fmla="*/ 456006 h 1333416"/>
                      <a:gd name="connsiteX8" fmla="*/ 217901 w 965614"/>
                      <a:gd name="connsiteY8" fmla="*/ 386948 h 1333416"/>
                      <a:gd name="connsiteX9" fmla="*/ 88598 w 965614"/>
                      <a:gd name="connsiteY9" fmla="*/ 535392 h 1333416"/>
                      <a:gd name="connsiteX10" fmla="*/ 35900 w 965614"/>
                      <a:gd name="connsiteY10" fmla="*/ 0 h 1333416"/>
                      <a:gd name="connsiteX0" fmla="*/ 35900 w 965614"/>
                      <a:gd name="connsiteY0" fmla="*/ 0 h 1333416"/>
                      <a:gd name="connsiteX1" fmla="*/ 525835 w 965614"/>
                      <a:gd name="connsiteY1" fmla="*/ 615221 h 1333416"/>
                      <a:gd name="connsiteX2" fmla="*/ 615569 w 965614"/>
                      <a:gd name="connsiteY2" fmla="*/ 529824 h 1333416"/>
                      <a:gd name="connsiteX3" fmla="*/ 589376 w 965614"/>
                      <a:gd name="connsiteY3" fmla="*/ 136918 h 1333416"/>
                      <a:gd name="connsiteX4" fmla="*/ 965614 w 965614"/>
                      <a:gd name="connsiteY4" fmla="*/ 301224 h 1333416"/>
                      <a:gd name="connsiteX5" fmla="*/ 767970 w 965614"/>
                      <a:gd name="connsiteY5" fmla="*/ 1296587 h 1333416"/>
                      <a:gd name="connsiteX6" fmla="*/ 680616 w 965614"/>
                      <a:gd name="connsiteY6" fmla="*/ 1288425 h 1333416"/>
                      <a:gd name="connsiteX7" fmla="*/ 320294 w 965614"/>
                      <a:gd name="connsiteY7" fmla="*/ 456006 h 1333416"/>
                      <a:gd name="connsiteX8" fmla="*/ 217901 w 965614"/>
                      <a:gd name="connsiteY8" fmla="*/ 386948 h 1333416"/>
                      <a:gd name="connsiteX9" fmla="*/ 88598 w 965614"/>
                      <a:gd name="connsiteY9" fmla="*/ 535392 h 1333416"/>
                      <a:gd name="connsiteX10" fmla="*/ 35900 w 965614"/>
                      <a:gd name="connsiteY10" fmla="*/ 0 h 1333416"/>
                      <a:gd name="connsiteX0" fmla="*/ 35900 w 965614"/>
                      <a:gd name="connsiteY0" fmla="*/ 0 h 1336568"/>
                      <a:gd name="connsiteX1" fmla="*/ 525835 w 965614"/>
                      <a:gd name="connsiteY1" fmla="*/ 615221 h 1336568"/>
                      <a:gd name="connsiteX2" fmla="*/ 615569 w 965614"/>
                      <a:gd name="connsiteY2" fmla="*/ 529824 h 1336568"/>
                      <a:gd name="connsiteX3" fmla="*/ 589376 w 965614"/>
                      <a:gd name="connsiteY3" fmla="*/ 136918 h 1336568"/>
                      <a:gd name="connsiteX4" fmla="*/ 965614 w 965614"/>
                      <a:gd name="connsiteY4" fmla="*/ 301224 h 1336568"/>
                      <a:gd name="connsiteX5" fmla="*/ 767970 w 965614"/>
                      <a:gd name="connsiteY5" fmla="*/ 1296587 h 1336568"/>
                      <a:gd name="connsiteX6" fmla="*/ 680616 w 965614"/>
                      <a:gd name="connsiteY6" fmla="*/ 1288425 h 1336568"/>
                      <a:gd name="connsiteX7" fmla="*/ 320294 w 965614"/>
                      <a:gd name="connsiteY7" fmla="*/ 456006 h 1336568"/>
                      <a:gd name="connsiteX8" fmla="*/ 217901 w 965614"/>
                      <a:gd name="connsiteY8" fmla="*/ 386948 h 1336568"/>
                      <a:gd name="connsiteX9" fmla="*/ 88598 w 965614"/>
                      <a:gd name="connsiteY9" fmla="*/ 535392 h 1336568"/>
                      <a:gd name="connsiteX10" fmla="*/ 35900 w 965614"/>
                      <a:gd name="connsiteY10" fmla="*/ 0 h 1336568"/>
                      <a:gd name="connsiteX0" fmla="*/ 35900 w 965614"/>
                      <a:gd name="connsiteY0" fmla="*/ 0 h 1341437"/>
                      <a:gd name="connsiteX1" fmla="*/ 525835 w 965614"/>
                      <a:gd name="connsiteY1" fmla="*/ 615221 h 1341437"/>
                      <a:gd name="connsiteX2" fmla="*/ 615569 w 965614"/>
                      <a:gd name="connsiteY2" fmla="*/ 529824 h 1341437"/>
                      <a:gd name="connsiteX3" fmla="*/ 589376 w 965614"/>
                      <a:gd name="connsiteY3" fmla="*/ 136918 h 1341437"/>
                      <a:gd name="connsiteX4" fmla="*/ 965614 w 965614"/>
                      <a:gd name="connsiteY4" fmla="*/ 301224 h 1341437"/>
                      <a:gd name="connsiteX5" fmla="*/ 767970 w 965614"/>
                      <a:gd name="connsiteY5" fmla="*/ 1296587 h 1341437"/>
                      <a:gd name="connsiteX6" fmla="*/ 680616 w 965614"/>
                      <a:gd name="connsiteY6" fmla="*/ 1288425 h 1341437"/>
                      <a:gd name="connsiteX7" fmla="*/ 320294 w 965614"/>
                      <a:gd name="connsiteY7" fmla="*/ 456006 h 1341437"/>
                      <a:gd name="connsiteX8" fmla="*/ 217901 w 965614"/>
                      <a:gd name="connsiteY8" fmla="*/ 386948 h 1341437"/>
                      <a:gd name="connsiteX9" fmla="*/ 88598 w 965614"/>
                      <a:gd name="connsiteY9" fmla="*/ 535392 h 1341437"/>
                      <a:gd name="connsiteX10" fmla="*/ 35900 w 965614"/>
                      <a:gd name="connsiteY10" fmla="*/ 0 h 1341437"/>
                      <a:gd name="connsiteX0" fmla="*/ 35900 w 965614"/>
                      <a:gd name="connsiteY0" fmla="*/ 0 h 1333050"/>
                      <a:gd name="connsiteX1" fmla="*/ 525835 w 965614"/>
                      <a:gd name="connsiteY1" fmla="*/ 615221 h 1333050"/>
                      <a:gd name="connsiteX2" fmla="*/ 615569 w 965614"/>
                      <a:gd name="connsiteY2" fmla="*/ 529824 h 1333050"/>
                      <a:gd name="connsiteX3" fmla="*/ 589376 w 965614"/>
                      <a:gd name="connsiteY3" fmla="*/ 136918 h 1333050"/>
                      <a:gd name="connsiteX4" fmla="*/ 965614 w 965614"/>
                      <a:gd name="connsiteY4" fmla="*/ 301224 h 1333050"/>
                      <a:gd name="connsiteX5" fmla="*/ 767970 w 965614"/>
                      <a:gd name="connsiteY5" fmla="*/ 1296587 h 1333050"/>
                      <a:gd name="connsiteX6" fmla="*/ 678235 w 965614"/>
                      <a:gd name="connsiteY6" fmla="*/ 1264612 h 1333050"/>
                      <a:gd name="connsiteX7" fmla="*/ 320294 w 965614"/>
                      <a:gd name="connsiteY7" fmla="*/ 456006 h 1333050"/>
                      <a:gd name="connsiteX8" fmla="*/ 217901 w 965614"/>
                      <a:gd name="connsiteY8" fmla="*/ 386948 h 1333050"/>
                      <a:gd name="connsiteX9" fmla="*/ 88598 w 965614"/>
                      <a:gd name="connsiteY9" fmla="*/ 535392 h 1333050"/>
                      <a:gd name="connsiteX10" fmla="*/ 35900 w 965614"/>
                      <a:gd name="connsiteY10" fmla="*/ 0 h 1333050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5569 w 965614"/>
                      <a:gd name="connsiteY2" fmla="*/ 529824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5569 w 965614"/>
                      <a:gd name="connsiteY2" fmla="*/ 529824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5569 w 965614"/>
                      <a:gd name="connsiteY2" fmla="*/ 529824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5569 w 965614"/>
                      <a:gd name="connsiteY2" fmla="*/ 529824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5569 w 965614"/>
                      <a:gd name="connsiteY2" fmla="*/ 529824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03663 w 965614"/>
                      <a:gd name="connsiteY2" fmla="*/ 529824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03663 w 965614"/>
                      <a:gd name="connsiteY2" fmla="*/ 529824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0807 w 965614"/>
                      <a:gd name="connsiteY2" fmla="*/ 527443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0807 w 965614"/>
                      <a:gd name="connsiteY2" fmla="*/ 527443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0807 w 965614"/>
                      <a:gd name="connsiteY2" fmla="*/ 527443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20332 w 965614"/>
                      <a:gd name="connsiteY2" fmla="*/ 527443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20332 w 965614"/>
                      <a:gd name="connsiteY2" fmla="*/ 527443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20332 w 965614"/>
                      <a:gd name="connsiteY2" fmla="*/ 527443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3188 w 965614"/>
                      <a:gd name="connsiteY2" fmla="*/ 520300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3188 w 965614"/>
                      <a:gd name="connsiteY2" fmla="*/ 520300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3188 w 965614"/>
                      <a:gd name="connsiteY2" fmla="*/ 520300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0807 w 965614"/>
                      <a:gd name="connsiteY2" fmla="*/ 515538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767970 w 965614"/>
                      <a:gd name="connsiteY5" fmla="*/ 1296587 h 1341786"/>
                      <a:gd name="connsiteX6" fmla="*/ 678235 w 965614"/>
                      <a:gd name="connsiteY6" fmla="*/ 1264612 h 1341786"/>
                      <a:gd name="connsiteX7" fmla="*/ 320294 w 965614"/>
                      <a:gd name="connsiteY7" fmla="*/ 456006 h 1341786"/>
                      <a:gd name="connsiteX8" fmla="*/ 217901 w 965614"/>
                      <a:gd name="connsiteY8" fmla="*/ 386948 h 1341786"/>
                      <a:gd name="connsiteX9" fmla="*/ 88598 w 965614"/>
                      <a:gd name="connsiteY9" fmla="*/ 535392 h 1341786"/>
                      <a:gd name="connsiteX10" fmla="*/ 35900 w 965614"/>
                      <a:gd name="connsiteY10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0807 w 965614"/>
                      <a:gd name="connsiteY2" fmla="*/ 515538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858457 w 965614"/>
                      <a:gd name="connsiteY5" fmla="*/ 846529 h 1341786"/>
                      <a:gd name="connsiteX6" fmla="*/ 767970 w 965614"/>
                      <a:gd name="connsiteY6" fmla="*/ 1296587 h 1341786"/>
                      <a:gd name="connsiteX7" fmla="*/ 678235 w 965614"/>
                      <a:gd name="connsiteY7" fmla="*/ 1264612 h 1341786"/>
                      <a:gd name="connsiteX8" fmla="*/ 320294 w 965614"/>
                      <a:gd name="connsiteY8" fmla="*/ 456006 h 1341786"/>
                      <a:gd name="connsiteX9" fmla="*/ 217901 w 965614"/>
                      <a:gd name="connsiteY9" fmla="*/ 386948 h 1341786"/>
                      <a:gd name="connsiteX10" fmla="*/ 88598 w 965614"/>
                      <a:gd name="connsiteY10" fmla="*/ 535392 h 1341786"/>
                      <a:gd name="connsiteX11" fmla="*/ 35900 w 965614"/>
                      <a:gd name="connsiteY11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0807 w 965614"/>
                      <a:gd name="connsiteY2" fmla="*/ 515538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694151 w 965614"/>
                      <a:gd name="connsiteY5" fmla="*/ 656029 h 1341786"/>
                      <a:gd name="connsiteX6" fmla="*/ 767970 w 965614"/>
                      <a:gd name="connsiteY6" fmla="*/ 1296587 h 1341786"/>
                      <a:gd name="connsiteX7" fmla="*/ 678235 w 965614"/>
                      <a:gd name="connsiteY7" fmla="*/ 1264612 h 1341786"/>
                      <a:gd name="connsiteX8" fmla="*/ 320294 w 965614"/>
                      <a:gd name="connsiteY8" fmla="*/ 456006 h 1341786"/>
                      <a:gd name="connsiteX9" fmla="*/ 217901 w 965614"/>
                      <a:gd name="connsiteY9" fmla="*/ 386948 h 1341786"/>
                      <a:gd name="connsiteX10" fmla="*/ 88598 w 965614"/>
                      <a:gd name="connsiteY10" fmla="*/ 535392 h 1341786"/>
                      <a:gd name="connsiteX11" fmla="*/ 35900 w 965614"/>
                      <a:gd name="connsiteY11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0807 w 965614"/>
                      <a:gd name="connsiteY2" fmla="*/ 515538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694151 w 965614"/>
                      <a:gd name="connsiteY5" fmla="*/ 656029 h 1341786"/>
                      <a:gd name="connsiteX6" fmla="*/ 767970 w 965614"/>
                      <a:gd name="connsiteY6" fmla="*/ 1296587 h 1341786"/>
                      <a:gd name="connsiteX7" fmla="*/ 678235 w 965614"/>
                      <a:gd name="connsiteY7" fmla="*/ 1264612 h 1341786"/>
                      <a:gd name="connsiteX8" fmla="*/ 320294 w 965614"/>
                      <a:gd name="connsiteY8" fmla="*/ 456006 h 1341786"/>
                      <a:gd name="connsiteX9" fmla="*/ 217901 w 965614"/>
                      <a:gd name="connsiteY9" fmla="*/ 386948 h 1341786"/>
                      <a:gd name="connsiteX10" fmla="*/ 88598 w 965614"/>
                      <a:gd name="connsiteY10" fmla="*/ 535392 h 1341786"/>
                      <a:gd name="connsiteX11" fmla="*/ 35900 w 965614"/>
                      <a:gd name="connsiteY11" fmla="*/ 0 h 1341786"/>
                      <a:gd name="connsiteX0" fmla="*/ 35900 w 965614"/>
                      <a:gd name="connsiteY0" fmla="*/ 0 h 1341786"/>
                      <a:gd name="connsiteX1" fmla="*/ 525835 w 965614"/>
                      <a:gd name="connsiteY1" fmla="*/ 615221 h 1341786"/>
                      <a:gd name="connsiteX2" fmla="*/ 610807 w 965614"/>
                      <a:gd name="connsiteY2" fmla="*/ 515538 h 1341786"/>
                      <a:gd name="connsiteX3" fmla="*/ 589376 w 965614"/>
                      <a:gd name="connsiteY3" fmla="*/ 136918 h 1341786"/>
                      <a:gd name="connsiteX4" fmla="*/ 965614 w 965614"/>
                      <a:gd name="connsiteY4" fmla="*/ 301224 h 1341786"/>
                      <a:gd name="connsiteX5" fmla="*/ 694151 w 965614"/>
                      <a:gd name="connsiteY5" fmla="*/ 656029 h 1341786"/>
                      <a:gd name="connsiteX6" fmla="*/ 767970 w 965614"/>
                      <a:gd name="connsiteY6" fmla="*/ 1296587 h 1341786"/>
                      <a:gd name="connsiteX7" fmla="*/ 678235 w 965614"/>
                      <a:gd name="connsiteY7" fmla="*/ 1264612 h 1341786"/>
                      <a:gd name="connsiteX8" fmla="*/ 320294 w 965614"/>
                      <a:gd name="connsiteY8" fmla="*/ 456006 h 1341786"/>
                      <a:gd name="connsiteX9" fmla="*/ 217901 w 965614"/>
                      <a:gd name="connsiteY9" fmla="*/ 386948 h 1341786"/>
                      <a:gd name="connsiteX10" fmla="*/ 88598 w 965614"/>
                      <a:gd name="connsiteY10" fmla="*/ 535392 h 1341786"/>
                      <a:gd name="connsiteX11" fmla="*/ 35900 w 965614"/>
                      <a:gd name="connsiteY11" fmla="*/ 0 h 1341786"/>
                      <a:gd name="connsiteX0" fmla="*/ 35900 w 965614"/>
                      <a:gd name="connsiteY0" fmla="*/ 0 h 1343255"/>
                      <a:gd name="connsiteX1" fmla="*/ 525835 w 965614"/>
                      <a:gd name="connsiteY1" fmla="*/ 615221 h 1343255"/>
                      <a:gd name="connsiteX2" fmla="*/ 610807 w 965614"/>
                      <a:gd name="connsiteY2" fmla="*/ 515538 h 1343255"/>
                      <a:gd name="connsiteX3" fmla="*/ 589376 w 965614"/>
                      <a:gd name="connsiteY3" fmla="*/ 136918 h 1343255"/>
                      <a:gd name="connsiteX4" fmla="*/ 965614 w 965614"/>
                      <a:gd name="connsiteY4" fmla="*/ 301224 h 1343255"/>
                      <a:gd name="connsiteX5" fmla="*/ 694151 w 965614"/>
                      <a:gd name="connsiteY5" fmla="*/ 656029 h 1343255"/>
                      <a:gd name="connsiteX6" fmla="*/ 777495 w 965614"/>
                      <a:gd name="connsiteY6" fmla="*/ 1298969 h 1343255"/>
                      <a:gd name="connsiteX7" fmla="*/ 678235 w 965614"/>
                      <a:gd name="connsiteY7" fmla="*/ 1264612 h 1343255"/>
                      <a:gd name="connsiteX8" fmla="*/ 320294 w 965614"/>
                      <a:gd name="connsiteY8" fmla="*/ 456006 h 1343255"/>
                      <a:gd name="connsiteX9" fmla="*/ 217901 w 965614"/>
                      <a:gd name="connsiteY9" fmla="*/ 386948 h 1343255"/>
                      <a:gd name="connsiteX10" fmla="*/ 88598 w 965614"/>
                      <a:gd name="connsiteY10" fmla="*/ 535392 h 1343255"/>
                      <a:gd name="connsiteX11" fmla="*/ 35900 w 965614"/>
                      <a:gd name="connsiteY11" fmla="*/ 0 h 1343255"/>
                      <a:gd name="connsiteX0" fmla="*/ 35900 w 965614"/>
                      <a:gd name="connsiteY0" fmla="*/ 0 h 1343255"/>
                      <a:gd name="connsiteX1" fmla="*/ 525835 w 965614"/>
                      <a:gd name="connsiteY1" fmla="*/ 615221 h 1343255"/>
                      <a:gd name="connsiteX2" fmla="*/ 610807 w 965614"/>
                      <a:gd name="connsiteY2" fmla="*/ 515538 h 1343255"/>
                      <a:gd name="connsiteX3" fmla="*/ 589376 w 965614"/>
                      <a:gd name="connsiteY3" fmla="*/ 136918 h 1343255"/>
                      <a:gd name="connsiteX4" fmla="*/ 965614 w 965614"/>
                      <a:gd name="connsiteY4" fmla="*/ 301224 h 1343255"/>
                      <a:gd name="connsiteX5" fmla="*/ 679863 w 965614"/>
                      <a:gd name="connsiteY5" fmla="*/ 667935 h 1343255"/>
                      <a:gd name="connsiteX6" fmla="*/ 777495 w 965614"/>
                      <a:gd name="connsiteY6" fmla="*/ 1298969 h 1343255"/>
                      <a:gd name="connsiteX7" fmla="*/ 678235 w 965614"/>
                      <a:gd name="connsiteY7" fmla="*/ 1264612 h 1343255"/>
                      <a:gd name="connsiteX8" fmla="*/ 320294 w 965614"/>
                      <a:gd name="connsiteY8" fmla="*/ 456006 h 1343255"/>
                      <a:gd name="connsiteX9" fmla="*/ 217901 w 965614"/>
                      <a:gd name="connsiteY9" fmla="*/ 386948 h 1343255"/>
                      <a:gd name="connsiteX10" fmla="*/ 88598 w 965614"/>
                      <a:gd name="connsiteY10" fmla="*/ 535392 h 1343255"/>
                      <a:gd name="connsiteX11" fmla="*/ 35900 w 965614"/>
                      <a:gd name="connsiteY11" fmla="*/ 0 h 1343255"/>
                      <a:gd name="connsiteX0" fmla="*/ 35900 w 965614"/>
                      <a:gd name="connsiteY0" fmla="*/ 0 h 1343255"/>
                      <a:gd name="connsiteX1" fmla="*/ 525835 w 965614"/>
                      <a:gd name="connsiteY1" fmla="*/ 615221 h 1343255"/>
                      <a:gd name="connsiteX2" fmla="*/ 610807 w 965614"/>
                      <a:gd name="connsiteY2" fmla="*/ 515538 h 1343255"/>
                      <a:gd name="connsiteX3" fmla="*/ 589376 w 965614"/>
                      <a:gd name="connsiteY3" fmla="*/ 136918 h 1343255"/>
                      <a:gd name="connsiteX4" fmla="*/ 965614 w 965614"/>
                      <a:gd name="connsiteY4" fmla="*/ 301224 h 1343255"/>
                      <a:gd name="connsiteX5" fmla="*/ 679863 w 965614"/>
                      <a:gd name="connsiteY5" fmla="*/ 667935 h 1343255"/>
                      <a:gd name="connsiteX6" fmla="*/ 777495 w 965614"/>
                      <a:gd name="connsiteY6" fmla="*/ 1298969 h 1343255"/>
                      <a:gd name="connsiteX7" fmla="*/ 678235 w 965614"/>
                      <a:gd name="connsiteY7" fmla="*/ 1264612 h 1343255"/>
                      <a:gd name="connsiteX8" fmla="*/ 320294 w 965614"/>
                      <a:gd name="connsiteY8" fmla="*/ 456006 h 1343255"/>
                      <a:gd name="connsiteX9" fmla="*/ 217901 w 965614"/>
                      <a:gd name="connsiteY9" fmla="*/ 386948 h 1343255"/>
                      <a:gd name="connsiteX10" fmla="*/ 88598 w 965614"/>
                      <a:gd name="connsiteY10" fmla="*/ 535392 h 1343255"/>
                      <a:gd name="connsiteX11" fmla="*/ 35900 w 965614"/>
                      <a:gd name="connsiteY11" fmla="*/ 0 h 1343255"/>
                      <a:gd name="connsiteX0" fmla="*/ 35900 w 965614"/>
                      <a:gd name="connsiteY0" fmla="*/ 0 h 1343255"/>
                      <a:gd name="connsiteX1" fmla="*/ 525835 w 965614"/>
                      <a:gd name="connsiteY1" fmla="*/ 615221 h 1343255"/>
                      <a:gd name="connsiteX2" fmla="*/ 610807 w 965614"/>
                      <a:gd name="connsiteY2" fmla="*/ 515538 h 1343255"/>
                      <a:gd name="connsiteX3" fmla="*/ 589376 w 965614"/>
                      <a:gd name="connsiteY3" fmla="*/ 136918 h 1343255"/>
                      <a:gd name="connsiteX4" fmla="*/ 965614 w 965614"/>
                      <a:gd name="connsiteY4" fmla="*/ 301224 h 1343255"/>
                      <a:gd name="connsiteX5" fmla="*/ 679863 w 965614"/>
                      <a:gd name="connsiteY5" fmla="*/ 667935 h 1343255"/>
                      <a:gd name="connsiteX6" fmla="*/ 777495 w 965614"/>
                      <a:gd name="connsiteY6" fmla="*/ 1298969 h 1343255"/>
                      <a:gd name="connsiteX7" fmla="*/ 678235 w 965614"/>
                      <a:gd name="connsiteY7" fmla="*/ 1264612 h 1343255"/>
                      <a:gd name="connsiteX8" fmla="*/ 320294 w 965614"/>
                      <a:gd name="connsiteY8" fmla="*/ 456006 h 1343255"/>
                      <a:gd name="connsiteX9" fmla="*/ 217901 w 965614"/>
                      <a:gd name="connsiteY9" fmla="*/ 386948 h 1343255"/>
                      <a:gd name="connsiteX10" fmla="*/ 88598 w 965614"/>
                      <a:gd name="connsiteY10" fmla="*/ 535392 h 1343255"/>
                      <a:gd name="connsiteX11" fmla="*/ 35900 w 965614"/>
                      <a:gd name="connsiteY11" fmla="*/ 0 h 1343255"/>
                      <a:gd name="connsiteX0" fmla="*/ 35900 w 965614"/>
                      <a:gd name="connsiteY0" fmla="*/ 0 h 1343255"/>
                      <a:gd name="connsiteX1" fmla="*/ 525835 w 965614"/>
                      <a:gd name="connsiteY1" fmla="*/ 615221 h 1343255"/>
                      <a:gd name="connsiteX2" fmla="*/ 610807 w 965614"/>
                      <a:gd name="connsiteY2" fmla="*/ 515538 h 1343255"/>
                      <a:gd name="connsiteX3" fmla="*/ 589376 w 965614"/>
                      <a:gd name="connsiteY3" fmla="*/ 136918 h 1343255"/>
                      <a:gd name="connsiteX4" fmla="*/ 965614 w 965614"/>
                      <a:gd name="connsiteY4" fmla="*/ 301224 h 1343255"/>
                      <a:gd name="connsiteX5" fmla="*/ 679863 w 965614"/>
                      <a:gd name="connsiteY5" fmla="*/ 667935 h 1343255"/>
                      <a:gd name="connsiteX6" fmla="*/ 777495 w 965614"/>
                      <a:gd name="connsiteY6" fmla="*/ 1298969 h 1343255"/>
                      <a:gd name="connsiteX7" fmla="*/ 678235 w 965614"/>
                      <a:gd name="connsiteY7" fmla="*/ 1264612 h 1343255"/>
                      <a:gd name="connsiteX8" fmla="*/ 320294 w 965614"/>
                      <a:gd name="connsiteY8" fmla="*/ 456006 h 1343255"/>
                      <a:gd name="connsiteX9" fmla="*/ 217901 w 965614"/>
                      <a:gd name="connsiteY9" fmla="*/ 386948 h 1343255"/>
                      <a:gd name="connsiteX10" fmla="*/ 88598 w 965614"/>
                      <a:gd name="connsiteY10" fmla="*/ 535392 h 1343255"/>
                      <a:gd name="connsiteX11" fmla="*/ 35900 w 965614"/>
                      <a:gd name="connsiteY11" fmla="*/ 0 h 1343255"/>
                      <a:gd name="connsiteX0" fmla="*/ 35900 w 965614"/>
                      <a:gd name="connsiteY0" fmla="*/ 0 h 1343255"/>
                      <a:gd name="connsiteX1" fmla="*/ 525835 w 965614"/>
                      <a:gd name="connsiteY1" fmla="*/ 615221 h 1343255"/>
                      <a:gd name="connsiteX2" fmla="*/ 608426 w 965614"/>
                      <a:gd name="connsiteY2" fmla="*/ 515538 h 1343255"/>
                      <a:gd name="connsiteX3" fmla="*/ 589376 w 965614"/>
                      <a:gd name="connsiteY3" fmla="*/ 136918 h 1343255"/>
                      <a:gd name="connsiteX4" fmla="*/ 965614 w 965614"/>
                      <a:gd name="connsiteY4" fmla="*/ 301224 h 1343255"/>
                      <a:gd name="connsiteX5" fmla="*/ 679863 w 965614"/>
                      <a:gd name="connsiteY5" fmla="*/ 667935 h 1343255"/>
                      <a:gd name="connsiteX6" fmla="*/ 777495 w 965614"/>
                      <a:gd name="connsiteY6" fmla="*/ 1298969 h 1343255"/>
                      <a:gd name="connsiteX7" fmla="*/ 678235 w 965614"/>
                      <a:gd name="connsiteY7" fmla="*/ 1264612 h 1343255"/>
                      <a:gd name="connsiteX8" fmla="*/ 320294 w 965614"/>
                      <a:gd name="connsiteY8" fmla="*/ 456006 h 1343255"/>
                      <a:gd name="connsiteX9" fmla="*/ 217901 w 965614"/>
                      <a:gd name="connsiteY9" fmla="*/ 386948 h 1343255"/>
                      <a:gd name="connsiteX10" fmla="*/ 88598 w 965614"/>
                      <a:gd name="connsiteY10" fmla="*/ 535392 h 1343255"/>
                      <a:gd name="connsiteX11" fmla="*/ 35900 w 965614"/>
                      <a:gd name="connsiteY11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679863 w 970377"/>
                      <a:gd name="connsiteY5" fmla="*/ 667935 h 1343255"/>
                      <a:gd name="connsiteX6" fmla="*/ 777495 w 970377"/>
                      <a:gd name="connsiteY6" fmla="*/ 1298969 h 1343255"/>
                      <a:gd name="connsiteX7" fmla="*/ 678235 w 970377"/>
                      <a:gd name="connsiteY7" fmla="*/ 1264612 h 1343255"/>
                      <a:gd name="connsiteX8" fmla="*/ 320294 w 970377"/>
                      <a:gd name="connsiteY8" fmla="*/ 456006 h 1343255"/>
                      <a:gd name="connsiteX9" fmla="*/ 217901 w 970377"/>
                      <a:gd name="connsiteY9" fmla="*/ 386948 h 1343255"/>
                      <a:gd name="connsiteX10" fmla="*/ 88598 w 970377"/>
                      <a:gd name="connsiteY10" fmla="*/ 535392 h 1343255"/>
                      <a:gd name="connsiteX11" fmla="*/ 35900 w 970377"/>
                      <a:gd name="connsiteY11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48932 w 970377"/>
                      <a:gd name="connsiteY5" fmla="*/ 446479 h 1343255"/>
                      <a:gd name="connsiteX6" fmla="*/ 679863 w 970377"/>
                      <a:gd name="connsiteY6" fmla="*/ 667935 h 1343255"/>
                      <a:gd name="connsiteX7" fmla="*/ 777495 w 970377"/>
                      <a:gd name="connsiteY7" fmla="*/ 1298969 h 1343255"/>
                      <a:gd name="connsiteX8" fmla="*/ 678235 w 970377"/>
                      <a:gd name="connsiteY8" fmla="*/ 1264612 h 1343255"/>
                      <a:gd name="connsiteX9" fmla="*/ 320294 w 970377"/>
                      <a:gd name="connsiteY9" fmla="*/ 456006 h 1343255"/>
                      <a:gd name="connsiteX10" fmla="*/ 217901 w 970377"/>
                      <a:gd name="connsiteY10" fmla="*/ 386948 h 1343255"/>
                      <a:gd name="connsiteX11" fmla="*/ 88598 w 970377"/>
                      <a:gd name="connsiteY11" fmla="*/ 535392 h 1343255"/>
                      <a:gd name="connsiteX12" fmla="*/ 35900 w 970377"/>
                      <a:gd name="connsiteY12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679863 w 970377"/>
                      <a:gd name="connsiteY6" fmla="*/ 667935 h 1343255"/>
                      <a:gd name="connsiteX7" fmla="*/ 777495 w 970377"/>
                      <a:gd name="connsiteY7" fmla="*/ 1298969 h 1343255"/>
                      <a:gd name="connsiteX8" fmla="*/ 678235 w 970377"/>
                      <a:gd name="connsiteY8" fmla="*/ 1264612 h 1343255"/>
                      <a:gd name="connsiteX9" fmla="*/ 320294 w 970377"/>
                      <a:gd name="connsiteY9" fmla="*/ 456006 h 1343255"/>
                      <a:gd name="connsiteX10" fmla="*/ 217901 w 970377"/>
                      <a:gd name="connsiteY10" fmla="*/ 386948 h 1343255"/>
                      <a:gd name="connsiteX11" fmla="*/ 88598 w 970377"/>
                      <a:gd name="connsiteY11" fmla="*/ 535392 h 1343255"/>
                      <a:gd name="connsiteX12" fmla="*/ 35900 w 970377"/>
                      <a:gd name="connsiteY12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679863 w 970377"/>
                      <a:gd name="connsiteY6" fmla="*/ 667935 h 1343255"/>
                      <a:gd name="connsiteX7" fmla="*/ 777495 w 970377"/>
                      <a:gd name="connsiteY7" fmla="*/ 1298969 h 1343255"/>
                      <a:gd name="connsiteX8" fmla="*/ 678235 w 970377"/>
                      <a:gd name="connsiteY8" fmla="*/ 1264612 h 1343255"/>
                      <a:gd name="connsiteX9" fmla="*/ 320294 w 970377"/>
                      <a:gd name="connsiteY9" fmla="*/ 456006 h 1343255"/>
                      <a:gd name="connsiteX10" fmla="*/ 217901 w 970377"/>
                      <a:gd name="connsiteY10" fmla="*/ 386948 h 1343255"/>
                      <a:gd name="connsiteX11" fmla="*/ 88598 w 970377"/>
                      <a:gd name="connsiteY11" fmla="*/ 535392 h 1343255"/>
                      <a:gd name="connsiteX12" fmla="*/ 35900 w 970377"/>
                      <a:gd name="connsiteY12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679863 w 970377"/>
                      <a:gd name="connsiteY6" fmla="*/ 667935 h 1343255"/>
                      <a:gd name="connsiteX7" fmla="*/ 777495 w 970377"/>
                      <a:gd name="connsiteY7" fmla="*/ 1298969 h 1343255"/>
                      <a:gd name="connsiteX8" fmla="*/ 678235 w 970377"/>
                      <a:gd name="connsiteY8" fmla="*/ 1264612 h 1343255"/>
                      <a:gd name="connsiteX9" fmla="*/ 320294 w 970377"/>
                      <a:gd name="connsiteY9" fmla="*/ 456006 h 1343255"/>
                      <a:gd name="connsiteX10" fmla="*/ 217901 w 970377"/>
                      <a:gd name="connsiteY10" fmla="*/ 386948 h 1343255"/>
                      <a:gd name="connsiteX11" fmla="*/ 88598 w 970377"/>
                      <a:gd name="connsiteY11" fmla="*/ 535392 h 1343255"/>
                      <a:gd name="connsiteX12" fmla="*/ 35900 w 970377"/>
                      <a:gd name="connsiteY12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7014 w 970377"/>
                      <a:gd name="connsiteY6" fmla="*/ 567923 h 1343255"/>
                      <a:gd name="connsiteX7" fmla="*/ 679863 w 970377"/>
                      <a:gd name="connsiteY7" fmla="*/ 667935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22727 w 970377"/>
                      <a:gd name="connsiteY6" fmla="*/ 532205 h 1343255"/>
                      <a:gd name="connsiteX7" fmla="*/ 679863 w 970377"/>
                      <a:gd name="connsiteY7" fmla="*/ 667935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22727 w 970377"/>
                      <a:gd name="connsiteY6" fmla="*/ 532205 h 1343255"/>
                      <a:gd name="connsiteX7" fmla="*/ 679863 w 970377"/>
                      <a:gd name="connsiteY7" fmla="*/ 667935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2252 w 970377"/>
                      <a:gd name="connsiteY6" fmla="*/ 536968 h 1343255"/>
                      <a:gd name="connsiteX7" fmla="*/ 679863 w 970377"/>
                      <a:gd name="connsiteY7" fmla="*/ 667935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2252 w 970377"/>
                      <a:gd name="connsiteY6" fmla="*/ 536968 h 1343255"/>
                      <a:gd name="connsiteX7" fmla="*/ 679863 w 970377"/>
                      <a:gd name="connsiteY7" fmla="*/ 667935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2252 w 970377"/>
                      <a:gd name="connsiteY6" fmla="*/ 536968 h 1343255"/>
                      <a:gd name="connsiteX7" fmla="*/ 679863 w 970377"/>
                      <a:gd name="connsiteY7" fmla="*/ 667935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2252 w 970377"/>
                      <a:gd name="connsiteY6" fmla="*/ 536968 h 1343255"/>
                      <a:gd name="connsiteX7" fmla="*/ 679863 w 970377"/>
                      <a:gd name="connsiteY7" fmla="*/ 667935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2252 w 970377"/>
                      <a:gd name="connsiteY6" fmla="*/ 536968 h 1343255"/>
                      <a:gd name="connsiteX7" fmla="*/ 679863 w 970377"/>
                      <a:gd name="connsiteY7" fmla="*/ 667935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2252 w 970377"/>
                      <a:gd name="connsiteY6" fmla="*/ 536968 h 1343255"/>
                      <a:gd name="connsiteX7" fmla="*/ 691770 w 970377"/>
                      <a:gd name="connsiteY7" fmla="*/ 665553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2252 w 970377"/>
                      <a:gd name="connsiteY6" fmla="*/ 536968 h 1343255"/>
                      <a:gd name="connsiteX7" fmla="*/ 691770 w 970377"/>
                      <a:gd name="connsiteY7" fmla="*/ 665553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2252 w 970377"/>
                      <a:gd name="connsiteY6" fmla="*/ 536968 h 1343255"/>
                      <a:gd name="connsiteX7" fmla="*/ 691770 w 970377"/>
                      <a:gd name="connsiteY7" fmla="*/ 665553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2252 w 970377"/>
                      <a:gd name="connsiteY6" fmla="*/ 536968 h 1343255"/>
                      <a:gd name="connsiteX7" fmla="*/ 694151 w 970377"/>
                      <a:gd name="connsiteY7" fmla="*/ 667934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2252 w 970377"/>
                      <a:gd name="connsiteY6" fmla="*/ 536968 h 1343255"/>
                      <a:gd name="connsiteX7" fmla="*/ 694151 w 970377"/>
                      <a:gd name="connsiteY7" fmla="*/ 667934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3255"/>
                      <a:gd name="connsiteX1" fmla="*/ 525835 w 970377"/>
                      <a:gd name="connsiteY1" fmla="*/ 615221 h 1343255"/>
                      <a:gd name="connsiteX2" fmla="*/ 608426 w 970377"/>
                      <a:gd name="connsiteY2" fmla="*/ 515538 h 1343255"/>
                      <a:gd name="connsiteX3" fmla="*/ 589376 w 970377"/>
                      <a:gd name="connsiteY3" fmla="*/ 136918 h 1343255"/>
                      <a:gd name="connsiteX4" fmla="*/ 970377 w 970377"/>
                      <a:gd name="connsiteY4" fmla="*/ 296462 h 1343255"/>
                      <a:gd name="connsiteX5" fmla="*/ 877507 w 970377"/>
                      <a:gd name="connsiteY5" fmla="*/ 310747 h 1343255"/>
                      <a:gd name="connsiteX6" fmla="*/ 732252 w 970377"/>
                      <a:gd name="connsiteY6" fmla="*/ 536968 h 1343255"/>
                      <a:gd name="connsiteX7" fmla="*/ 694151 w 970377"/>
                      <a:gd name="connsiteY7" fmla="*/ 667934 h 1343255"/>
                      <a:gd name="connsiteX8" fmla="*/ 777495 w 970377"/>
                      <a:gd name="connsiteY8" fmla="*/ 1298969 h 1343255"/>
                      <a:gd name="connsiteX9" fmla="*/ 678235 w 970377"/>
                      <a:gd name="connsiteY9" fmla="*/ 1264612 h 1343255"/>
                      <a:gd name="connsiteX10" fmla="*/ 320294 w 970377"/>
                      <a:gd name="connsiteY10" fmla="*/ 456006 h 1343255"/>
                      <a:gd name="connsiteX11" fmla="*/ 217901 w 970377"/>
                      <a:gd name="connsiteY11" fmla="*/ 386948 h 1343255"/>
                      <a:gd name="connsiteX12" fmla="*/ 88598 w 970377"/>
                      <a:gd name="connsiteY12" fmla="*/ 535392 h 1343255"/>
                      <a:gd name="connsiteX13" fmla="*/ 35900 w 970377"/>
                      <a:gd name="connsiteY13" fmla="*/ 0 h 1343255"/>
                      <a:gd name="connsiteX0" fmla="*/ 35900 w 970377"/>
                      <a:gd name="connsiteY0" fmla="*/ 0 h 1348017"/>
                      <a:gd name="connsiteX1" fmla="*/ 525835 w 970377"/>
                      <a:gd name="connsiteY1" fmla="*/ 619983 h 1348017"/>
                      <a:gd name="connsiteX2" fmla="*/ 608426 w 970377"/>
                      <a:gd name="connsiteY2" fmla="*/ 520300 h 1348017"/>
                      <a:gd name="connsiteX3" fmla="*/ 589376 w 970377"/>
                      <a:gd name="connsiteY3" fmla="*/ 141680 h 1348017"/>
                      <a:gd name="connsiteX4" fmla="*/ 970377 w 970377"/>
                      <a:gd name="connsiteY4" fmla="*/ 301224 h 1348017"/>
                      <a:gd name="connsiteX5" fmla="*/ 877507 w 970377"/>
                      <a:gd name="connsiteY5" fmla="*/ 315509 h 1348017"/>
                      <a:gd name="connsiteX6" fmla="*/ 732252 w 970377"/>
                      <a:gd name="connsiteY6" fmla="*/ 541730 h 1348017"/>
                      <a:gd name="connsiteX7" fmla="*/ 694151 w 970377"/>
                      <a:gd name="connsiteY7" fmla="*/ 672696 h 1348017"/>
                      <a:gd name="connsiteX8" fmla="*/ 777495 w 970377"/>
                      <a:gd name="connsiteY8" fmla="*/ 1303731 h 1348017"/>
                      <a:gd name="connsiteX9" fmla="*/ 678235 w 970377"/>
                      <a:gd name="connsiteY9" fmla="*/ 1269374 h 1348017"/>
                      <a:gd name="connsiteX10" fmla="*/ 320294 w 970377"/>
                      <a:gd name="connsiteY10" fmla="*/ 460768 h 1348017"/>
                      <a:gd name="connsiteX11" fmla="*/ 217901 w 970377"/>
                      <a:gd name="connsiteY11" fmla="*/ 391710 h 1348017"/>
                      <a:gd name="connsiteX12" fmla="*/ 88598 w 970377"/>
                      <a:gd name="connsiteY12" fmla="*/ 540154 h 1348017"/>
                      <a:gd name="connsiteX13" fmla="*/ 35900 w 970377"/>
                      <a:gd name="connsiteY13" fmla="*/ 0 h 13480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970377" h="1348017">
                        <a:moveTo>
                          <a:pt x="35900" y="0"/>
                        </a:moveTo>
                        <a:cubicBezTo>
                          <a:pt x="107931" y="89186"/>
                          <a:pt x="425230" y="242665"/>
                          <a:pt x="525835" y="619983"/>
                        </a:cubicBezTo>
                        <a:cubicBezTo>
                          <a:pt x="548602" y="746299"/>
                          <a:pt x="599945" y="684497"/>
                          <a:pt x="608426" y="520300"/>
                        </a:cubicBezTo>
                        <a:cubicBezTo>
                          <a:pt x="625096" y="305988"/>
                          <a:pt x="606044" y="215499"/>
                          <a:pt x="589376" y="141680"/>
                        </a:cubicBezTo>
                        <a:cubicBezTo>
                          <a:pt x="631445" y="115486"/>
                          <a:pt x="873539" y="165493"/>
                          <a:pt x="970377" y="301224"/>
                        </a:cubicBezTo>
                        <a:cubicBezTo>
                          <a:pt x="965614" y="327418"/>
                          <a:pt x="908464" y="310747"/>
                          <a:pt x="877507" y="315509"/>
                        </a:cubicBezTo>
                        <a:cubicBezTo>
                          <a:pt x="840202" y="386947"/>
                          <a:pt x="814800" y="441717"/>
                          <a:pt x="732252" y="541730"/>
                        </a:cubicBezTo>
                        <a:cubicBezTo>
                          <a:pt x="693358" y="587767"/>
                          <a:pt x="678277" y="619515"/>
                          <a:pt x="694151" y="672696"/>
                        </a:cubicBezTo>
                        <a:cubicBezTo>
                          <a:pt x="816388" y="933840"/>
                          <a:pt x="812421" y="1049731"/>
                          <a:pt x="777495" y="1303731"/>
                        </a:cubicBezTo>
                        <a:cubicBezTo>
                          <a:pt x="763458" y="1375623"/>
                          <a:pt x="682747" y="1357026"/>
                          <a:pt x="678235" y="1269374"/>
                        </a:cubicBezTo>
                        <a:cubicBezTo>
                          <a:pt x="641472" y="791876"/>
                          <a:pt x="514220" y="776341"/>
                          <a:pt x="320294" y="460768"/>
                        </a:cubicBezTo>
                        <a:cubicBezTo>
                          <a:pt x="282193" y="375837"/>
                          <a:pt x="227426" y="374248"/>
                          <a:pt x="217901" y="391710"/>
                        </a:cubicBezTo>
                        <a:cubicBezTo>
                          <a:pt x="151782" y="434047"/>
                          <a:pt x="97567" y="488292"/>
                          <a:pt x="88598" y="540154"/>
                        </a:cubicBezTo>
                        <a:cubicBezTo>
                          <a:pt x="-29774" y="463290"/>
                          <a:pt x="-10035" y="141158"/>
                          <a:pt x="35900" y="0"/>
                        </a:cubicBezTo>
                        <a:close/>
                      </a:path>
                    </a:pathLst>
                  </a:custGeom>
                  <a:grp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60E199B9-2DF5-4219-A8BB-B3F3FA109065}"/>
                  </a:ext>
                </a:extLst>
              </p:cNvPr>
              <p:cNvGrpSpPr/>
              <p:nvPr/>
            </p:nvGrpSpPr>
            <p:grpSpPr>
              <a:xfrm>
                <a:off x="6184248" y="1538198"/>
                <a:ext cx="1007696" cy="1954072"/>
                <a:chOff x="6184248" y="1538198"/>
                <a:chExt cx="1007696" cy="1954072"/>
              </a:xfrm>
            </p:grpSpPr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003FAB5E-D749-4D0F-A6C7-A0595113AC3E}"/>
                    </a:ext>
                  </a:extLst>
                </p:cNvPr>
                <p:cNvSpPr/>
                <p:nvPr/>
              </p:nvSpPr>
              <p:spPr>
                <a:xfrm>
                  <a:off x="6184248" y="3255620"/>
                  <a:ext cx="1007696" cy="236650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chemeClr val="tx1">
                        <a:lumMod val="75000"/>
                        <a:lumOff val="25000"/>
                        <a:alpha val="55000"/>
                      </a:schemeClr>
                    </a:gs>
                    <a:gs pos="100000">
                      <a:schemeClr val="tx1">
                        <a:alpha val="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FD372248-9EB5-4FF8-8367-715AF7F4B46E}"/>
                    </a:ext>
                  </a:extLst>
                </p:cNvPr>
                <p:cNvGrpSpPr/>
                <p:nvPr/>
              </p:nvGrpSpPr>
              <p:grpSpPr>
                <a:xfrm>
                  <a:off x="6400185" y="1538198"/>
                  <a:ext cx="575823" cy="1867124"/>
                  <a:chOff x="6400185" y="1538198"/>
                  <a:chExt cx="575823" cy="1867124"/>
                </a:xfrm>
              </p:grpSpPr>
              <p:sp>
                <p:nvSpPr>
                  <p:cNvPr id="20" name="Freeform 86">
                    <a:extLst>
                      <a:ext uri="{FF2B5EF4-FFF2-40B4-BE49-F238E27FC236}">
                        <a16:creationId xmlns:a16="http://schemas.microsoft.com/office/drawing/2014/main" id="{EBEC02BB-B63F-4BC3-9B3E-FBC456C44D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400185" y="1538198"/>
                    <a:ext cx="575823" cy="1867124"/>
                  </a:xfrm>
                  <a:custGeom>
                    <a:avLst/>
                    <a:gdLst>
                      <a:gd name="T0" fmla="*/ 135 w 268"/>
                      <a:gd name="T1" fmla="*/ 6 h 869"/>
                      <a:gd name="T2" fmla="*/ 154 w 268"/>
                      <a:gd name="T3" fmla="*/ 13 h 869"/>
                      <a:gd name="T4" fmla="*/ 169 w 268"/>
                      <a:gd name="T5" fmla="*/ 55 h 869"/>
                      <a:gd name="T6" fmla="*/ 161 w 268"/>
                      <a:gd name="T7" fmla="*/ 84 h 869"/>
                      <a:gd name="T8" fmla="*/ 156 w 268"/>
                      <a:gd name="T9" fmla="*/ 104 h 869"/>
                      <a:gd name="T10" fmla="*/ 192 w 268"/>
                      <a:gd name="T11" fmla="*/ 144 h 869"/>
                      <a:gd name="T12" fmla="*/ 239 w 268"/>
                      <a:gd name="T13" fmla="*/ 159 h 869"/>
                      <a:gd name="T14" fmla="*/ 246 w 268"/>
                      <a:gd name="T15" fmla="*/ 173 h 869"/>
                      <a:gd name="T16" fmla="*/ 259 w 268"/>
                      <a:gd name="T17" fmla="*/ 227 h 869"/>
                      <a:gd name="T18" fmla="*/ 266 w 268"/>
                      <a:gd name="T19" fmla="*/ 355 h 869"/>
                      <a:gd name="T20" fmla="*/ 254 w 268"/>
                      <a:gd name="T21" fmla="*/ 439 h 869"/>
                      <a:gd name="T22" fmla="*/ 236 w 268"/>
                      <a:gd name="T23" fmla="*/ 455 h 869"/>
                      <a:gd name="T24" fmla="*/ 222 w 268"/>
                      <a:gd name="T25" fmla="*/ 486 h 869"/>
                      <a:gd name="T26" fmla="*/ 226 w 268"/>
                      <a:gd name="T27" fmla="*/ 582 h 869"/>
                      <a:gd name="T28" fmla="*/ 239 w 268"/>
                      <a:gd name="T29" fmla="*/ 685 h 869"/>
                      <a:gd name="T30" fmla="*/ 243 w 268"/>
                      <a:gd name="T31" fmla="*/ 765 h 869"/>
                      <a:gd name="T32" fmla="*/ 238 w 268"/>
                      <a:gd name="T33" fmla="*/ 785 h 869"/>
                      <a:gd name="T34" fmla="*/ 243 w 268"/>
                      <a:gd name="T35" fmla="*/ 823 h 869"/>
                      <a:gd name="T36" fmla="*/ 229 w 268"/>
                      <a:gd name="T37" fmla="*/ 863 h 869"/>
                      <a:gd name="T38" fmla="*/ 200 w 268"/>
                      <a:gd name="T39" fmla="*/ 869 h 869"/>
                      <a:gd name="T40" fmla="*/ 190 w 268"/>
                      <a:gd name="T41" fmla="*/ 865 h 869"/>
                      <a:gd name="T42" fmla="*/ 186 w 268"/>
                      <a:gd name="T43" fmla="*/ 841 h 869"/>
                      <a:gd name="T44" fmla="*/ 182 w 268"/>
                      <a:gd name="T45" fmla="*/ 800 h 869"/>
                      <a:gd name="T46" fmla="*/ 186 w 268"/>
                      <a:gd name="T47" fmla="*/ 781 h 869"/>
                      <a:gd name="T48" fmla="*/ 187 w 268"/>
                      <a:gd name="T49" fmla="*/ 747 h 869"/>
                      <a:gd name="T50" fmla="*/ 177 w 268"/>
                      <a:gd name="T51" fmla="*/ 660 h 869"/>
                      <a:gd name="T52" fmla="*/ 160 w 268"/>
                      <a:gd name="T53" fmla="*/ 571 h 869"/>
                      <a:gd name="T54" fmla="*/ 153 w 268"/>
                      <a:gd name="T55" fmla="*/ 540 h 869"/>
                      <a:gd name="T56" fmla="*/ 139 w 268"/>
                      <a:gd name="T57" fmla="*/ 493 h 869"/>
                      <a:gd name="T58" fmla="*/ 128 w 268"/>
                      <a:gd name="T59" fmla="*/ 518 h 869"/>
                      <a:gd name="T60" fmla="*/ 118 w 268"/>
                      <a:gd name="T61" fmla="*/ 604 h 869"/>
                      <a:gd name="T62" fmla="*/ 115 w 268"/>
                      <a:gd name="T63" fmla="*/ 638 h 869"/>
                      <a:gd name="T64" fmla="*/ 118 w 268"/>
                      <a:gd name="T65" fmla="*/ 698 h 869"/>
                      <a:gd name="T66" fmla="*/ 112 w 268"/>
                      <a:gd name="T67" fmla="*/ 768 h 869"/>
                      <a:gd name="T68" fmla="*/ 110 w 268"/>
                      <a:gd name="T69" fmla="*/ 803 h 869"/>
                      <a:gd name="T70" fmla="*/ 110 w 268"/>
                      <a:gd name="T71" fmla="*/ 837 h 869"/>
                      <a:gd name="T72" fmla="*/ 110 w 268"/>
                      <a:gd name="T73" fmla="*/ 862 h 869"/>
                      <a:gd name="T74" fmla="*/ 73 w 268"/>
                      <a:gd name="T75" fmla="*/ 862 h 869"/>
                      <a:gd name="T76" fmla="*/ 31 w 268"/>
                      <a:gd name="T77" fmla="*/ 867 h 869"/>
                      <a:gd name="T78" fmla="*/ 17 w 268"/>
                      <a:gd name="T79" fmla="*/ 865 h 869"/>
                      <a:gd name="T80" fmla="*/ 5 w 268"/>
                      <a:gd name="T81" fmla="*/ 862 h 869"/>
                      <a:gd name="T82" fmla="*/ 0 w 268"/>
                      <a:gd name="T83" fmla="*/ 855 h 869"/>
                      <a:gd name="T84" fmla="*/ 27 w 268"/>
                      <a:gd name="T85" fmla="*/ 848 h 869"/>
                      <a:gd name="T86" fmla="*/ 52 w 268"/>
                      <a:gd name="T87" fmla="*/ 815 h 869"/>
                      <a:gd name="T88" fmla="*/ 47 w 268"/>
                      <a:gd name="T89" fmla="*/ 777 h 869"/>
                      <a:gd name="T90" fmla="*/ 55 w 268"/>
                      <a:gd name="T91" fmla="*/ 742 h 869"/>
                      <a:gd name="T92" fmla="*/ 55 w 268"/>
                      <a:gd name="T93" fmla="*/ 689 h 869"/>
                      <a:gd name="T94" fmla="*/ 59 w 268"/>
                      <a:gd name="T95" fmla="*/ 650 h 869"/>
                      <a:gd name="T96" fmla="*/ 56 w 268"/>
                      <a:gd name="T97" fmla="*/ 605 h 869"/>
                      <a:gd name="T98" fmla="*/ 31 w 268"/>
                      <a:gd name="T99" fmla="*/ 461 h 869"/>
                      <a:gd name="T100" fmla="*/ 21 w 268"/>
                      <a:gd name="T101" fmla="*/ 457 h 869"/>
                      <a:gd name="T102" fmla="*/ 10 w 268"/>
                      <a:gd name="T103" fmla="*/ 391 h 869"/>
                      <a:gd name="T104" fmla="*/ 17 w 268"/>
                      <a:gd name="T105" fmla="*/ 282 h 869"/>
                      <a:gd name="T106" fmla="*/ 25 w 268"/>
                      <a:gd name="T107" fmla="*/ 209 h 869"/>
                      <a:gd name="T108" fmla="*/ 31 w 268"/>
                      <a:gd name="T109" fmla="*/ 182 h 869"/>
                      <a:gd name="T110" fmla="*/ 55 w 268"/>
                      <a:gd name="T111" fmla="*/ 160 h 869"/>
                      <a:gd name="T112" fmla="*/ 97 w 268"/>
                      <a:gd name="T113" fmla="*/ 142 h 869"/>
                      <a:gd name="T114" fmla="*/ 105 w 268"/>
                      <a:gd name="T115" fmla="*/ 125 h 869"/>
                      <a:gd name="T116" fmla="*/ 98 w 268"/>
                      <a:gd name="T117" fmla="*/ 108 h 869"/>
                      <a:gd name="T118" fmla="*/ 90 w 268"/>
                      <a:gd name="T119" fmla="*/ 72 h 869"/>
                      <a:gd name="T120" fmla="*/ 88 w 268"/>
                      <a:gd name="T121" fmla="*/ 58 h 869"/>
                      <a:gd name="T122" fmla="*/ 91 w 268"/>
                      <a:gd name="T123" fmla="*/ 17 h 8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268" h="869">
                        <a:moveTo>
                          <a:pt x="122" y="0"/>
                        </a:moveTo>
                        <a:lnTo>
                          <a:pt x="128" y="2"/>
                        </a:lnTo>
                        <a:lnTo>
                          <a:pt x="133" y="4"/>
                        </a:lnTo>
                        <a:lnTo>
                          <a:pt x="135" y="6"/>
                        </a:lnTo>
                        <a:lnTo>
                          <a:pt x="136" y="6"/>
                        </a:lnTo>
                        <a:lnTo>
                          <a:pt x="141" y="7"/>
                        </a:lnTo>
                        <a:lnTo>
                          <a:pt x="148" y="8"/>
                        </a:lnTo>
                        <a:lnTo>
                          <a:pt x="154" y="13"/>
                        </a:lnTo>
                        <a:lnTo>
                          <a:pt x="161" y="19"/>
                        </a:lnTo>
                        <a:lnTo>
                          <a:pt x="166" y="28"/>
                        </a:lnTo>
                        <a:lnTo>
                          <a:pt x="170" y="40"/>
                        </a:lnTo>
                        <a:lnTo>
                          <a:pt x="169" y="55"/>
                        </a:lnTo>
                        <a:lnTo>
                          <a:pt x="171" y="66"/>
                        </a:lnTo>
                        <a:lnTo>
                          <a:pt x="169" y="75"/>
                        </a:lnTo>
                        <a:lnTo>
                          <a:pt x="165" y="80"/>
                        </a:lnTo>
                        <a:lnTo>
                          <a:pt x="161" y="84"/>
                        </a:lnTo>
                        <a:lnTo>
                          <a:pt x="158" y="85"/>
                        </a:lnTo>
                        <a:lnTo>
                          <a:pt x="158" y="88"/>
                        </a:lnTo>
                        <a:lnTo>
                          <a:pt x="157" y="95"/>
                        </a:lnTo>
                        <a:lnTo>
                          <a:pt x="156" y="104"/>
                        </a:lnTo>
                        <a:lnTo>
                          <a:pt x="158" y="114"/>
                        </a:lnTo>
                        <a:lnTo>
                          <a:pt x="167" y="127"/>
                        </a:lnTo>
                        <a:lnTo>
                          <a:pt x="179" y="138"/>
                        </a:lnTo>
                        <a:lnTo>
                          <a:pt x="192" y="144"/>
                        </a:lnTo>
                        <a:lnTo>
                          <a:pt x="205" y="148"/>
                        </a:lnTo>
                        <a:lnTo>
                          <a:pt x="220" y="151"/>
                        </a:lnTo>
                        <a:lnTo>
                          <a:pt x="232" y="154"/>
                        </a:lnTo>
                        <a:lnTo>
                          <a:pt x="239" y="159"/>
                        </a:lnTo>
                        <a:lnTo>
                          <a:pt x="243" y="165"/>
                        </a:lnTo>
                        <a:lnTo>
                          <a:pt x="245" y="169"/>
                        </a:lnTo>
                        <a:lnTo>
                          <a:pt x="246" y="172"/>
                        </a:lnTo>
                        <a:lnTo>
                          <a:pt x="246" y="173"/>
                        </a:lnTo>
                        <a:lnTo>
                          <a:pt x="249" y="180"/>
                        </a:lnTo>
                        <a:lnTo>
                          <a:pt x="251" y="189"/>
                        </a:lnTo>
                        <a:lnTo>
                          <a:pt x="255" y="205"/>
                        </a:lnTo>
                        <a:lnTo>
                          <a:pt x="259" y="227"/>
                        </a:lnTo>
                        <a:lnTo>
                          <a:pt x="264" y="257"/>
                        </a:lnTo>
                        <a:lnTo>
                          <a:pt x="267" y="290"/>
                        </a:lnTo>
                        <a:lnTo>
                          <a:pt x="268" y="324"/>
                        </a:lnTo>
                        <a:lnTo>
                          <a:pt x="266" y="355"/>
                        </a:lnTo>
                        <a:lnTo>
                          <a:pt x="263" y="384"/>
                        </a:lnTo>
                        <a:lnTo>
                          <a:pt x="259" y="409"/>
                        </a:lnTo>
                        <a:lnTo>
                          <a:pt x="256" y="427"/>
                        </a:lnTo>
                        <a:lnTo>
                          <a:pt x="254" y="439"/>
                        </a:lnTo>
                        <a:lnTo>
                          <a:pt x="249" y="447"/>
                        </a:lnTo>
                        <a:lnTo>
                          <a:pt x="243" y="452"/>
                        </a:lnTo>
                        <a:lnTo>
                          <a:pt x="238" y="455"/>
                        </a:lnTo>
                        <a:lnTo>
                          <a:pt x="236" y="455"/>
                        </a:lnTo>
                        <a:lnTo>
                          <a:pt x="233" y="455"/>
                        </a:lnTo>
                        <a:lnTo>
                          <a:pt x="222" y="470"/>
                        </a:lnTo>
                        <a:lnTo>
                          <a:pt x="222" y="474"/>
                        </a:lnTo>
                        <a:lnTo>
                          <a:pt x="222" y="486"/>
                        </a:lnTo>
                        <a:lnTo>
                          <a:pt x="222" y="505"/>
                        </a:lnTo>
                        <a:lnTo>
                          <a:pt x="224" y="527"/>
                        </a:lnTo>
                        <a:lnTo>
                          <a:pt x="225" y="553"/>
                        </a:lnTo>
                        <a:lnTo>
                          <a:pt x="226" y="582"/>
                        </a:lnTo>
                        <a:lnTo>
                          <a:pt x="229" y="611"/>
                        </a:lnTo>
                        <a:lnTo>
                          <a:pt x="232" y="638"/>
                        </a:lnTo>
                        <a:lnTo>
                          <a:pt x="236" y="664"/>
                        </a:lnTo>
                        <a:lnTo>
                          <a:pt x="239" y="685"/>
                        </a:lnTo>
                        <a:lnTo>
                          <a:pt x="245" y="711"/>
                        </a:lnTo>
                        <a:lnTo>
                          <a:pt x="246" y="734"/>
                        </a:lnTo>
                        <a:lnTo>
                          <a:pt x="246" y="751"/>
                        </a:lnTo>
                        <a:lnTo>
                          <a:pt x="243" y="765"/>
                        </a:lnTo>
                        <a:lnTo>
                          <a:pt x="239" y="774"/>
                        </a:lnTo>
                        <a:lnTo>
                          <a:pt x="237" y="781"/>
                        </a:lnTo>
                        <a:lnTo>
                          <a:pt x="237" y="782"/>
                        </a:lnTo>
                        <a:lnTo>
                          <a:pt x="238" y="785"/>
                        </a:lnTo>
                        <a:lnTo>
                          <a:pt x="242" y="790"/>
                        </a:lnTo>
                        <a:lnTo>
                          <a:pt x="245" y="798"/>
                        </a:lnTo>
                        <a:lnTo>
                          <a:pt x="246" y="810"/>
                        </a:lnTo>
                        <a:lnTo>
                          <a:pt x="243" y="823"/>
                        </a:lnTo>
                        <a:lnTo>
                          <a:pt x="234" y="838"/>
                        </a:lnTo>
                        <a:lnTo>
                          <a:pt x="237" y="850"/>
                        </a:lnTo>
                        <a:lnTo>
                          <a:pt x="234" y="858"/>
                        </a:lnTo>
                        <a:lnTo>
                          <a:pt x="229" y="863"/>
                        </a:lnTo>
                        <a:lnTo>
                          <a:pt x="222" y="867"/>
                        </a:lnTo>
                        <a:lnTo>
                          <a:pt x="215" y="869"/>
                        </a:lnTo>
                        <a:lnTo>
                          <a:pt x="207" y="869"/>
                        </a:lnTo>
                        <a:lnTo>
                          <a:pt x="200" y="869"/>
                        </a:lnTo>
                        <a:lnTo>
                          <a:pt x="195" y="867"/>
                        </a:lnTo>
                        <a:lnTo>
                          <a:pt x="194" y="867"/>
                        </a:lnTo>
                        <a:lnTo>
                          <a:pt x="192" y="867"/>
                        </a:lnTo>
                        <a:lnTo>
                          <a:pt x="190" y="865"/>
                        </a:lnTo>
                        <a:lnTo>
                          <a:pt x="186" y="862"/>
                        </a:lnTo>
                        <a:lnTo>
                          <a:pt x="183" y="857"/>
                        </a:lnTo>
                        <a:lnTo>
                          <a:pt x="183" y="850"/>
                        </a:lnTo>
                        <a:lnTo>
                          <a:pt x="186" y="841"/>
                        </a:lnTo>
                        <a:lnTo>
                          <a:pt x="194" y="831"/>
                        </a:lnTo>
                        <a:lnTo>
                          <a:pt x="186" y="820"/>
                        </a:lnTo>
                        <a:lnTo>
                          <a:pt x="182" y="810"/>
                        </a:lnTo>
                        <a:lnTo>
                          <a:pt x="182" y="800"/>
                        </a:lnTo>
                        <a:lnTo>
                          <a:pt x="184" y="791"/>
                        </a:lnTo>
                        <a:lnTo>
                          <a:pt x="186" y="786"/>
                        </a:lnTo>
                        <a:lnTo>
                          <a:pt x="187" y="783"/>
                        </a:lnTo>
                        <a:lnTo>
                          <a:pt x="186" y="781"/>
                        </a:lnTo>
                        <a:lnTo>
                          <a:pt x="186" y="774"/>
                        </a:lnTo>
                        <a:lnTo>
                          <a:pt x="184" y="765"/>
                        </a:lnTo>
                        <a:lnTo>
                          <a:pt x="184" y="755"/>
                        </a:lnTo>
                        <a:lnTo>
                          <a:pt x="187" y="747"/>
                        </a:lnTo>
                        <a:lnTo>
                          <a:pt x="186" y="730"/>
                        </a:lnTo>
                        <a:lnTo>
                          <a:pt x="183" y="709"/>
                        </a:lnTo>
                        <a:lnTo>
                          <a:pt x="181" y="685"/>
                        </a:lnTo>
                        <a:lnTo>
                          <a:pt x="177" y="660"/>
                        </a:lnTo>
                        <a:lnTo>
                          <a:pt x="173" y="635"/>
                        </a:lnTo>
                        <a:lnTo>
                          <a:pt x="167" y="612"/>
                        </a:lnTo>
                        <a:lnTo>
                          <a:pt x="163" y="591"/>
                        </a:lnTo>
                        <a:lnTo>
                          <a:pt x="160" y="571"/>
                        </a:lnTo>
                        <a:lnTo>
                          <a:pt x="157" y="557"/>
                        </a:lnTo>
                        <a:lnTo>
                          <a:pt x="154" y="546"/>
                        </a:lnTo>
                        <a:lnTo>
                          <a:pt x="154" y="544"/>
                        </a:lnTo>
                        <a:lnTo>
                          <a:pt x="153" y="540"/>
                        </a:lnTo>
                        <a:lnTo>
                          <a:pt x="150" y="532"/>
                        </a:lnTo>
                        <a:lnTo>
                          <a:pt x="148" y="519"/>
                        </a:lnTo>
                        <a:lnTo>
                          <a:pt x="144" y="506"/>
                        </a:lnTo>
                        <a:lnTo>
                          <a:pt x="139" y="493"/>
                        </a:lnTo>
                        <a:lnTo>
                          <a:pt x="135" y="481"/>
                        </a:lnTo>
                        <a:lnTo>
                          <a:pt x="133" y="488"/>
                        </a:lnTo>
                        <a:lnTo>
                          <a:pt x="131" y="501"/>
                        </a:lnTo>
                        <a:lnTo>
                          <a:pt x="128" y="518"/>
                        </a:lnTo>
                        <a:lnTo>
                          <a:pt x="126" y="539"/>
                        </a:lnTo>
                        <a:lnTo>
                          <a:pt x="123" y="561"/>
                        </a:lnTo>
                        <a:lnTo>
                          <a:pt x="120" y="583"/>
                        </a:lnTo>
                        <a:lnTo>
                          <a:pt x="118" y="604"/>
                        </a:lnTo>
                        <a:lnTo>
                          <a:pt x="116" y="620"/>
                        </a:lnTo>
                        <a:lnTo>
                          <a:pt x="115" y="632"/>
                        </a:lnTo>
                        <a:lnTo>
                          <a:pt x="115" y="635"/>
                        </a:lnTo>
                        <a:lnTo>
                          <a:pt x="115" y="638"/>
                        </a:lnTo>
                        <a:lnTo>
                          <a:pt x="116" y="647"/>
                        </a:lnTo>
                        <a:lnTo>
                          <a:pt x="118" y="660"/>
                        </a:lnTo>
                        <a:lnTo>
                          <a:pt x="119" y="679"/>
                        </a:lnTo>
                        <a:lnTo>
                          <a:pt x="118" y="698"/>
                        </a:lnTo>
                        <a:lnTo>
                          <a:pt x="115" y="721"/>
                        </a:lnTo>
                        <a:lnTo>
                          <a:pt x="110" y="744"/>
                        </a:lnTo>
                        <a:lnTo>
                          <a:pt x="112" y="755"/>
                        </a:lnTo>
                        <a:lnTo>
                          <a:pt x="112" y="768"/>
                        </a:lnTo>
                        <a:lnTo>
                          <a:pt x="112" y="781"/>
                        </a:lnTo>
                        <a:lnTo>
                          <a:pt x="111" y="793"/>
                        </a:lnTo>
                        <a:lnTo>
                          <a:pt x="110" y="800"/>
                        </a:lnTo>
                        <a:lnTo>
                          <a:pt x="110" y="803"/>
                        </a:lnTo>
                        <a:lnTo>
                          <a:pt x="110" y="807"/>
                        </a:lnTo>
                        <a:lnTo>
                          <a:pt x="111" y="815"/>
                        </a:lnTo>
                        <a:lnTo>
                          <a:pt x="111" y="825"/>
                        </a:lnTo>
                        <a:lnTo>
                          <a:pt x="110" y="837"/>
                        </a:lnTo>
                        <a:lnTo>
                          <a:pt x="111" y="845"/>
                        </a:lnTo>
                        <a:lnTo>
                          <a:pt x="111" y="853"/>
                        </a:lnTo>
                        <a:lnTo>
                          <a:pt x="110" y="859"/>
                        </a:lnTo>
                        <a:lnTo>
                          <a:pt x="110" y="862"/>
                        </a:lnTo>
                        <a:lnTo>
                          <a:pt x="106" y="862"/>
                        </a:lnTo>
                        <a:lnTo>
                          <a:pt x="97" y="863"/>
                        </a:lnTo>
                        <a:lnTo>
                          <a:pt x="85" y="863"/>
                        </a:lnTo>
                        <a:lnTo>
                          <a:pt x="73" y="862"/>
                        </a:lnTo>
                        <a:lnTo>
                          <a:pt x="67" y="858"/>
                        </a:lnTo>
                        <a:lnTo>
                          <a:pt x="55" y="865"/>
                        </a:lnTo>
                        <a:lnTo>
                          <a:pt x="42" y="867"/>
                        </a:lnTo>
                        <a:lnTo>
                          <a:pt x="31" y="867"/>
                        </a:lnTo>
                        <a:lnTo>
                          <a:pt x="22" y="866"/>
                        </a:lnTo>
                        <a:lnTo>
                          <a:pt x="19" y="866"/>
                        </a:lnTo>
                        <a:lnTo>
                          <a:pt x="18" y="866"/>
                        </a:lnTo>
                        <a:lnTo>
                          <a:pt x="17" y="865"/>
                        </a:lnTo>
                        <a:lnTo>
                          <a:pt x="14" y="865"/>
                        </a:lnTo>
                        <a:lnTo>
                          <a:pt x="12" y="863"/>
                        </a:lnTo>
                        <a:lnTo>
                          <a:pt x="9" y="863"/>
                        </a:lnTo>
                        <a:lnTo>
                          <a:pt x="5" y="862"/>
                        </a:lnTo>
                        <a:lnTo>
                          <a:pt x="2" y="861"/>
                        </a:lnTo>
                        <a:lnTo>
                          <a:pt x="1" y="859"/>
                        </a:lnTo>
                        <a:lnTo>
                          <a:pt x="0" y="858"/>
                        </a:lnTo>
                        <a:lnTo>
                          <a:pt x="0" y="855"/>
                        </a:lnTo>
                        <a:lnTo>
                          <a:pt x="1" y="854"/>
                        </a:lnTo>
                        <a:lnTo>
                          <a:pt x="5" y="853"/>
                        </a:lnTo>
                        <a:lnTo>
                          <a:pt x="10" y="852"/>
                        </a:lnTo>
                        <a:lnTo>
                          <a:pt x="27" y="848"/>
                        </a:lnTo>
                        <a:lnTo>
                          <a:pt x="39" y="841"/>
                        </a:lnTo>
                        <a:lnTo>
                          <a:pt x="47" y="832"/>
                        </a:lnTo>
                        <a:lnTo>
                          <a:pt x="52" y="823"/>
                        </a:lnTo>
                        <a:lnTo>
                          <a:pt x="52" y="815"/>
                        </a:lnTo>
                        <a:lnTo>
                          <a:pt x="51" y="807"/>
                        </a:lnTo>
                        <a:lnTo>
                          <a:pt x="47" y="797"/>
                        </a:lnTo>
                        <a:lnTo>
                          <a:pt x="47" y="786"/>
                        </a:lnTo>
                        <a:lnTo>
                          <a:pt x="47" y="777"/>
                        </a:lnTo>
                        <a:lnTo>
                          <a:pt x="50" y="772"/>
                        </a:lnTo>
                        <a:lnTo>
                          <a:pt x="52" y="766"/>
                        </a:lnTo>
                        <a:lnTo>
                          <a:pt x="54" y="756"/>
                        </a:lnTo>
                        <a:lnTo>
                          <a:pt x="55" y="742"/>
                        </a:lnTo>
                        <a:lnTo>
                          <a:pt x="56" y="728"/>
                        </a:lnTo>
                        <a:lnTo>
                          <a:pt x="56" y="717"/>
                        </a:lnTo>
                        <a:lnTo>
                          <a:pt x="55" y="704"/>
                        </a:lnTo>
                        <a:lnTo>
                          <a:pt x="55" y="689"/>
                        </a:lnTo>
                        <a:lnTo>
                          <a:pt x="55" y="673"/>
                        </a:lnTo>
                        <a:lnTo>
                          <a:pt x="56" y="662"/>
                        </a:lnTo>
                        <a:lnTo>
                          <a:pt x="59" y="655"/>
                        </a:lnTo>
                        <a:lnTo>
                          <a:pt x="59" y="650"/>
                        </a:lnTo>
                        <a:lnTo>
                          <a:pt x="59" y="641"/>
                        </a:lnTo>
                        <a:lnTo>
                          <a:pt x="59" y="629"/>
                        </a:lnTo>
                        <a:lnTo>
                          <a:pt x="57" y="616"/>
                        </a:lnTo>
                        <a:lnTo>
                          <a:pt x="56" y="605"/>
                        </a:lnTo>
                        <a:lnTo>
                          <a:pt x="55" y="596"/>
                        </a:lnTo>
                        <a:lnTo>
                          <a:pt x="55" y="594"/>
                        </a:lnTo>
                        <a:lnTo>
                          <a:pt x="33" y="461"/>
                        </a:lnTo>
                        <a:lnTo>
                          <a:pt x="31" y="461"/>
                        </a:lnTo>
                        <a:lnTo>
                          <a:pt x="30" y="461"/>
                        </a:lnTo>
                        <a:lnTo>
                          <a:pt x="27" y="461"/>
                        </a:lnTo>
                        <a:lnTo>
                          <a:pt x="23" y="460"/>
                        </a:lnTo>
                        <a:lnTo>
                          <a:pt x="21" y="457"/>
                        </a:lnTo>
                        <a:lnTo>
                          <a:pt x="16" y="448"/>
                        </a:lnTo>
                        <a:lnTo>
                          <a:pt x="12" y="434"/>
                        </a:lnTo>
                        <a:lnTo>
                          <a:pt x="10" y="414"/>
                        </a:lnTo>
                        <a:lnTo>
                          <a:pt x="10" y="391"/>
                        </a:lnTo>
                        <a:lnTo>
                          <a:pt x="10" y="364"/>
                        </a:lnTo>
                        <a:lnTo>
                          <a:pt x="12" y="337"/>
                        </a:lnTo>
                        <a:lnTo>
                          <a:pt x="14" y="308"/>
                        </a:lnTo>
                        <a:lnTo>
                          <a:pt x="17" y="282"/>
                        </a:lnTo>
                        <a:lnTo>
                          <a:pt x="19" y="257"/>
                        </a:lnTo>
                        <a:lnTo>
                          <a:pt x="21" y="236"/>
                        </a:lnTo>
                        <a:lnTo>
                          <a:pt x="23" y="219"/>
                        </a:lnTo>
                        <a:lnTo>
                          <a:pt x="25" y="209"/>
                        </a:lnTo>
                        <a:lnTo>
                          <a:pt x="25" y="205"/>
                        </a:lnTo>
                        <a:lnTo>
                          <a:pt x="26" y="201"/>
                        </a:lnTo>
                        <a:lnTo>
                          <a:pt x="27" y="193"/>
                        </a:lnTo>
                        <a:lnTo>
                          <a:pt x="31" y="182"/>
                        </a:lnTo>
                        <a:lnTo>
                          <a:pt x="35" y="172"/>
                        </a:lnTo>
                        <a:lnTo>
                          <a:pt x="40" y="164"/>
                        </a:lnTo>
                        <a:lnTo>
                          <a:pt x="46" y="161"/>
                        </a:lnTo>
                        <a:lnTo>
                          <a:pt x="55" y="160"/>
                        </a:lnTo>
                        <a:lnTo>
                          <a:pt x="65" y="156"/>
                        </a:lnTo>
                        <a:lnTo>
                          <a:pt x="77" y="151"/>
                        </a:lnTo>
                        <a:lnTo>
                          <a:pt x="89" y="146"/>
                        </a:lnTo>
                        <a:lnTo>
                          <a:pt x="97" y="142"/>
                        </a:lnTo>
                        <a:lnTo>
                          <a:pt x="99" y="140"/>
                        </a:lnTo>
                        <a:lnTo>
                          <a:pt x="101" y="138"/>
                        </a:lnTo>
                        <a:lnTo>
                          <a:pt x="102" y="133"/>
                        </a:lnTo>
                        <a:lnTo>
                          <a:pt x="105" y="125"/>
                        </a:lnTo>
                        <a:lnTo>
                          <a:pt x="106" y="118"/>
                        </a:lnTo>
                        <a:lnTo>
                          <a:pt x="103" y="114"/>
                        </a:lnTo>
                        <a:lnTo>
                          <a:pt x="101" y="112"/>
                        </a:lnTo>
                        <a:lnTo>
                          <a:pt x="98" y="108"/>
                        </a:lnTo>
                        <a:lnTo>
                          <a:pt x="97" y="101"/>
                        </a:lnTo>
                        <a:lnTo>
                          <a:pt x="93" y="91"/>
                        </a:lnTo>
                        <a:lnTo>
                          <a:pt x="90" y="82"/>
                        </a:lnTo>
                        <a:lnTo>
                          <a:pt x="90" y="72"/>
                        </a:lnTo>
                        <a:lnTo>
                          <a:pt x="91" y="66"/>
                        </a:lnTo>
                        <a:lnTo>
                          <a:pt x="91" y="63"/>
                        </a:lnTo>
                        <a:lnTo>
                          <a:pt x="90" y="62"/>
                        </a:lnTo>
                        <a:lnTo>
                          <a:pt x="88" y="58"/>
                        </a:lnTo>
                        <a:lnTo>
                          <a:pt x="85" y="50"/>
                        </a:lnTo>
                        <a:lnTo>
                          <a:pt x="84" y="42"/>
                        </a:lnTo>
                        <a:lnTo>
                          <a:pt x="85" y="30"/>
                        </a:lnTo>
                        <a:lnTo>
                          <a:pt x="91" y="17"/>
                        </a:lnTo>
                        <a:lnTo>
                          <a:pt x="102" y="7"/>
                        </a:lnTo>
                        <a:lnTo>
                          <a:pt x="112" y="2"/>
                        </a:lnTo>
                        <a:lnTo>
                          <a:pt x="122" y="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1" name="Freeform 87">
                    <a:extLst>
                      <a:ext uri="{FF2B5EF4-FFF2-40B4-BE49-F238E27FC236}">
                        <a16:creationId xmlns:a16="http://schemas.microsoft.com/office/drawing/2014/main" id="{17CE82E0-0F50-4251-AE60-D420F81F45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580667" y="1783137"/>
                    <a:ext cx="182631" cy="586565"/>
                  </a:xfrm>
                  <a:custGeom>
                    <a:avLst/>
                    <a:gdLst>
                      <a:gd name="T0" fmla="*/ 74 w 85"/>
                      <a:gd name="T1" fmla="*/ 0 h 273"/>
                      <a:gd name="T2" fmla="*/ 74 w 85"/>
                      <a:gd name="T3" fmla="*/ 0 h 273"/>
                      <a:gd name="T4" fmla="*/ 76 w 85"/>
                      <a:gd name="T5" fmla="*/ 2 h 273"/>
                      <a:gd name="T6" fmla="*/ 77 w 85"/>
                      <a:gd name="T7" fmla="*/ 4 h 273"/>
                      <a:gd name="T8" fmla="*/ 79 w 85"/>
                      <a:gd name="T9" fmla="*/ 7 h 273"/>
                      <a:gd name="T10" fmla="*/ 82 w 85"/>
                      <a:gd name="T11" fmla="*/ 11 h 273"/>
                      <a:gd name="T12" fmla="*/ 85 w 85"/>
                      <a:gd name="T13" fmla="*/ 13 h 273"/>
                      <a:gd name="T14" fmla="*/ 68 w 85"/>
                      <a:gd name="T15" fmla="*/ 53 h 273"/>
                      <a:gd name="T16" fmla="*/ 57 w 85"/>
                      <a:gd name="T17" fmla="*/ 91 h 273"/>
                      <a:gd name="T18" fmla="*/ 51 w 85"/>
                      <a:gd name="T19" fmla="*/ 126 h 273"/>
                      <a:gd name="T20" fmla="*/ 49 w 85"/>
                      <a:gd name="T21" fmla="*/ 160 h 273"/>
                      <a:gd name="T22" fmla="*/ 49 w 85"/>
                      <a:gd name="T23" fmla="*/ 190 h 273"/>
                      <a:gd name="T24" fmla="*/ 52 w 85"/>
                      <a:gd name="T25" fmla="*/ 215 h 273"/>
                      <a:gd name="T26" fmla="*/ 56 w 85"/>
                      <a:gd name="T27" fmla="*/ 237 h 273"/>
                      <a:gd name="T28" fmla="*/ 60 w 85"/>
                      <a:gd name="T29" fmla="*/ 253 h 273"/>
                      <a:gd name="T30" fmla="*/ 62 w 85"/>
                      <a:gd name="T31" fmla="*/ 262 h 273"/>
                      <a:gd name="T32" fmla="*/ 64 w 85"/>
                      <a:gd name="T33" fmla="*/ 266 h 273"/>
                      <a:gd name="T34" fmla="*/ 61 w 85"/>
                      <a:gd name="T35" fmla="*/ 267 h 273"/>
                      <a:gd name="T36" fmla="*/ 53 w 85"/>
                      <a:gd name="T37" fmla="*/ 270 h 273"/>
                      <a:gd name="T38" fmla="*/ 43 w 85"/>
                      <a:gd name="T39" fmla="*/ 271 h 273"/>
                      <a:gd name="T40" fmla="*/ 30 w 85"/>
                      <a:gd name="T41" fmla="*/ 273 h 273"/>
                      <a:gd name="T42" fmla="*/ 15 w 85"/>
                      <a:gd name="T43" fmla="*/ 271 h 273"/>
                      <a:gd name="T44" fmla="*/ 0 w 85"/>
                      <a:gd name="T45" fmla="*/ 266 h 273"/>
                      <a:gd name="T46" fmla="*/ 6 w 85"/>
                      <a:gd name="T47" fmla="*/ 248 h 273"/>
                      <a:gd name="T48" fmla="*/ 11 w 85"/>
                      <a:gd name="T49" fmla="*/ 224 h 273"/>
                      <a:gd name="T50" fmla="*/ 14 w 85"/>
                      <a:gd name="T51" fmla="*/ 195 h 273"/>
                      <a:gd name="T52" fmla="*/ 17 w 85"/>
                      <a:gd name="T53" fmla="*/ 165 h 273"/>
                      <a:gd name="T54" fmla="*/ 18 w 85"/>
                      <a:gd name="T55" fmla="*/ 134 h 273"/>
                      <a:gd name="T56" fmla="*/ 18 w 85"/>
                      <a:gd name="T57" fmla="*/ 106 h 273"/>
                      <a:gd name="T58" fmla="*/ 18 w 85"/>
                      <a:gd name="T59" fmla="*/ 81 h 273"/>
                      <a:gd name="T60" fmla="*/ 17 w 85"/>
                      <a:gd name="T61" fmla="*/ 63 h 273"/>
                      <a:gd name="T62" fmla="*/ 17 w 85"/>
                      <a:gd name="T63" fmla="*/ 54 h 273"/>
                      <a:gd name="T64" fmla="*/ 15 w 85"/>
                      <a:gd name="T65" fmla="*/ 44 h 273"/>
                      <a:gd name="T66" fmla="*/ 15 w 85"/>
                      <a:gd name="T67" fmla="*/ 30 h 273"/>
                      <a:gd name="T68" fmla="*/ 15 w 85"/>
                      <a:gd name="T69" fmla="*/ 19 h 273"/>
                      <a:gd name="T70" fmla="*/ 15 w 85"/>
                      <a:gd name="T71" fmla="*/ 9 h 273"/>
                      <a:gd name="T72" fmla="*/ 17 w 85"/>
                      <a:gd name="T73" fmla="*/ 7 h 273"/>
                      <a:gd name="T74" fmla="*/ 39 w 85"/>
                      <a:gd name="T75" fmla="*/ 37 h 273"/>
                      <a:gd name="T76" fmla="*/ 45 w 85"/>
                      <a:gd name="T77" fmla="*/ 32 h 273"/>
                      <a:gd name="T78" fmla="*/ 52 w 85"/>
                      <a:gd name="T79" fmla="*/ 25 h 273"/>
                      <a:gd name="T80" fmla="*/ 60 w 85"/>
                      <a:gd name="T81" fmla="*/ 16 h 273"/>
                      <a:gd name="T82" fmla="*/ 68 w 85"/>
                      <a:gd name="T83" fmla="*/ 8 h 273"/>
                      <a:gd name="T84" fmla="*/ 72 w 85"/>
                      <a:gd name="T85" fmla="*/ 2 h 273"/>
                      <a:gd name="T86" fmla="*/ 74 w 85"/>
                      <a:gd name="T87" fmla="*/ 0 h 2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85" h="273">
                        <a:moveTo>
                          <a:pt x="74" y="0"/>
                        </a:moveTo>
                        <a:lnTo>
                          <a:pt x="74" y="0"/>
                        </a:lnTo>
                        <a:lnTo>
                          <a:pt x="76" y="2"/>
                        </a:lnTo>
                        <a:lnTo>
                          <a:pt x="77" y="4"/>
                        </a:lnTo>
                        <a:lnTo>
                          <a:pt x="79" y="7"/>
                        </a:lnTo>
                        <a:lnTo>
                          <a:pt x="82" y="11"/>
                        </a:lnTo>
                        <a:lnTo>
                          <a:pt x="85" y="13"/>
                        </a:lnTo>
                        <a:lnTo>
                          <a:pt x="68" y="53"/>
                        </a:lnTo>
                        <a:lnTo>
                          <a:pt x="57" y="91"/>
                        </a:lnTo>
                        <a:lnTo>
                          <a:pt x="51" y="126"/>
                        </a:lnTo>
                        <a:lnTo>
                          <a:pt x="49" y="160"/>
                        </a:lnTo>
                        <a:lnTo>
                          <a:pt x="49" y="190"/>
                        </a:lnTo>
                        <a:lnTo>
                          <a:pt x="52" y="215"/>
                        </a:lnTo>
                        <a:lnTo>
                          <a:pt x="56" y="237"/>
                        </a:lnTo>
                        <a:lnTo>
                          <a:pt x="60" y="253"/>
                        </a:lnTo>
                        <a:lnTo>
                          <a:pt x="62" y="262"/>
                        </a:lnTo>
                        <a:lnTo>
                          <a:pt x="64" y="266"/>
                        </a:lnTo>
                        <a:lnTo>
                          <a:pt x="61" y="267"/>
                        </a:lnTo>
                        <a:lnTo>
                          <a:pt x="53" y="270"/>
                        </a:lnTo>
                        <a:lnTo>
                          <a:pt x="43" y="271"/>
                        </a:lnTo>
                        <a:lnTo>
                          <a:pt x="30" y="273"/>
                        </a:lnTo>
                        <a:lnTo>
                          <a:pt x="15" y="271"/>
                        </a:lnTo>
                        <a:lnTo>
                          <a:pt x="0" y="266"/>
                        </a:lnTo>
                        <a:lnTo>
                          <a:pt x="6" y="248"/>
                        </a:lnTo>
                        <a:lnTo>
                          <a:pt x="11" y="224"/>
                        </a:lnTo>
                        <a:lnTo>
                          <a:pt x="14" y="195"/>
                        </a:lnTo>
                        <a:lnTo>
                          <a:pt x="17" y="165"/>
                        </a:lnTo>
                        <a:lnTo>
                          <a:pt x="18" y="134"/>
                        </a:lnTo>
                        <a:lnTo>
                          <a:pt x="18" y="106"/>
                        </a:lnTo>
                        <a:lnTo>
                          <a:pt x="18" y="81"/>
                        </a:lnTo>
                        <a:lnTo>
                          <a:pt x="17" y="63"/>
                        </a:lnTo>
                        <a:lnTo>
                          <a:pt x="17" y="54"/>
                        </a:lnTo>
                        <a:lnTo>
                          <a:pt x="15" y="44"/>
                        </a:lnTo>
                        <a:lnTo>
                          <a:pt x="15" y="30"/>
                        </a:lnTo>
                        <a:lnTo>
                          <a:pt x="15" y="19"/>
                        </a:lnTo>
                        <a:lnTo>
                          <a:pt x="15" y="9"/>
                        </a:lnTo>
                        <a:lnTo>
                          <a:pt x="17" y="7"/>
                        </a:lnTo>
                        <a:lnTo>
                          <a:pt x="39" y="37"/>
                        </a:lnTo>
                        <a:lnTo>
                          <a:pt x="45" y="32"/>
                        </a:lnTo>
                        <a:lnTo>
                          <a:pt x="52" y="25"/>
                        </a:lnTo>
                        <a:lnTo>
                          <a:pt x="60" y="16"/>
                        </a:lnTo>
                        <a:lnTo>
                          <a:pt x="68" y="8"/>
                        </a:lnTo>
                        <a:lnTo>
                          <a:pt x="72" y="2"/>
                        </a:lnTo>
                        <a:lnTo>
                          <a:pt x="74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95000"/>
                    </a:scheme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2" name="Freeform 88">
                    <a:extLst>
                      <a:ext uri="{FF2B5EF4-FFF2-40B4-BE49-F238E27FC236}">
                        <a16:creationId xmlns:a16="http://schemas.microsoft.com/office/drawing/2014/main" id="{CF678810-BBAE-4546-A89A-21CDB33526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636530" y="1862634"/>
                    <a:ext cx="62310" cy="489878"/>
                  </a:xfrm>
                  <a:custGeom>
                    <a:avLst/>
                    <a:gdLst>
                      <a:gd name="T0" fmla="*/ 14 w 29"/>
                      <a:gd name="T1" fmla="*/ 0 h 228"/>
                      <a:gd name="T2" fmla="*/ 16 w 29"/>
                      <a:gd name="T3" fmla="*/ 0 h 228"/>
                      <a:gd name="T4" fmla="*/ 18 w 29"/>
                      <a:gd name="T5" fmla="*/ 0 h 228"/>
                      <a:gd name="T6" fmla="*/ 19 w 29"/>
                      <a:gd name="T7" fmla="*/ 0 h 228"/>
                      <a:gd name="T8" fmla="*/ 22 w 29"/>
                      <a:gd name="T9" fmla="*/ 1 h 228"/>
                      <a:gd name="T10" fmla="*/ 23 w 29"/>
                      <a:gd name="T11" fmla="*/ 4 h 228"/>
                      <a:gd name="T12" fmla="*/ 25 w 29"/>
                      <a:gd name="T13" fmla="*/ 5 h 228"/>
                      <a:gd name="T14" fmla="*/ 25 w 29"/>
                      <a:gd name="T15" fmla="*/ 9 h 228"/>
                      <a:gd name="T16" fmla="*/ 25 w 29"/>
                      <a:gd name="T17" fmla="*/ 13 h 228"/>
                      <a:gd name="T18" fmla="*/ 23 w 29"/>
                      <a:gd name="T19" fmla="*/ 18 h 228"/>
                      <a:gd name="T20" fmla="*/ 26 w 29"/>
                      <a:gd name="T21" fmla="*/ 27 h 228"/>
                      <a:gd name="T22" fmla="*/ 27 w 29"/>
                      <a:gd name="T23" fmla="*/ 42 h 228"/>
                      <a:gd name="T24" fmla="*/ 29 w 29"/>
                      <a:gd name="T25" fmla="*/ 62 h 228"/>
                      <a:gd name="T26" fmla="*/ 29 w 29"/>
                      <a:gd name="T27" fmla="*/ 84 h 228"/>
                      <a:gd name="T28" fmla="*/ 27 w 29"/>
                      <a:gd name="T29" fmla="*/ 107 h 228"/>
                      <a:gd name="T30" fmla="*/ 27 w 29"/>
                      <a:gd name="T31" fmla="*/ 132 h 228"/>
                      <a:gd name="T32" fmla="*/ 26 w 29"/>
                      <a:gd name="T33" fmla="*/ 154 h 228"/>
                      <a:gd name="T34" fmla="*/ 25 w 29"/>
                      <a:gd name="T35" fmla="*/ 175 h 228"/>
                      <a:gd name="T36" fmla="*/ 23 w 29"/>
                      <a:gd name="T37" fmla="*/ 191 h 228"/>
                      <a:gd name="T38" fmla="*/ 23 w 29"/>
                      <a:gd name="T39" fmla="*/ 203 h 228"/>
                      <a:gd name="T40" fmla="*/ 23 w 29"/>
                      <a:gd name="T41" fmla="*/ 207 h 228"/>
                      <a:gd name="T42" fmla="*/ 13 w 29"/>
                      <a:gd name="T43" fmla="*/ 228 h 228"/>
                      <a:gd name="T44" fmla="*/ 0 w 29"/>
                      <a:gd name="T45" fmla="*/ 209 h 228"/>
                      <a:gd name="T46" fmla="*/ 0 w 29"/>
                      <a:gd name="T47" fmla="*/ 54 h 228"/>
                      <a:gd name="T48" fmla="*/ 0 w 29"/>
                      <a:gd name="T49" fmla="*/ 50 h 228"/>
                      <a:gd name="T50" fmla="*/ 1 w 29"/>
                      <a:gd name="T51" fmla="*/ 39 h 228"/>
                      <a:gd name="T52" fmla="*/ 4 w 29"/>
                      <a:gd name="T53" fmla="*/ 27 h 228"/>
                      <a:gd name="T54" fmla="*/ 8 w 29"/>
                      <a:gd name="T55" fmla="*/ 17 h 228"/>
                      <a:gd name="T56" fmla="*/ 5 w 29"/>
                      <a:gd name="T57" fmla="*/ 14 h 228"/>
                      <a:gd name="T58" fmla="*/ 2 w 29"/>
                      <a:gd name="T59" fmla="*/ 10 h 228"/>
                      <a:gd name="T60" fmla="*/ 2 w 29"/>
                      <a:gd name="T61" fmla="*/ 8 h 228"/>
                      <a:gd name="T62" fmla="*/ 4 w 29"/>
                      <a:gd name="T63" fmla="*/ 7 h 228"/>
                      <a:gd name="T64" fmla="*/ 5 w 29"/>
                      <a:gd name="T65" fmla="*/ 4 h 228"/>
                      <a:gd name="T66" fmla="*/ 8 w 29"/>
                      <a:gd name="T67" fmla="*/ 3 h 228"/>
                      <a:gd name="T68" fmla="*/ 9 w 29"/>
                      <a:gd name="T69" fmla="*/ 1 h 228"/>
                      <a:gd name="T70" fmla="*/ 12 w 29"/>
                      <a:gd name="T71" fmla="*/ 0 h 228"/>
                      <a:gd name="T72" fmla="*/ 13 w 29"/>
                      <a:gd name="T73" fmla="*/ 0 h 228"/>
                      <a:gd name="T74" fmla="*/ 13 w 29"/>
                      <a:gd name="T75" fmla="*/ 0 h 228"/>
                      <a:gd name="T76" fmla="*/ 13 w 29"/>
                      <a:gd name="T77" fmla="*/ 0 h 228"/>
                      <a:gd name="T78" fmla="*/ 14 w 29"/>
                      <a:gd name="T79" fmla="*/ 0 h 2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29" h="228">
                        <a:moveTo>
                          <a:pt x="14" y="0"/>
                        </a:moveTo>
                        <a:lnTo>
                          <a:pt x="16" y="0"/>
                        </a:lnTo>
                        <a:lnTo>
                          <a:pt x="18" y="0"/>
                        </a:lnTo>
                        <a:lnTo>
                          <a:pt x="19" y="0"/>
                        </a:lnTo>
                        <a:lnTo>
                          <a:pt x="22" y="1"/>
                        </a:lnTo>
                        <a:lnTo>
                          <a:pt x="23" y="4"/>
                        </a:lnTo>
                        <a:lnTo>
                          <a:pt x="25" y="5"/>
                        </a:lnTo>
                        <a:lnTo>
                          <a:pt x="25" y="9"/>
                        </a:lnTo>
                        <a:lnTo>
                          <a:pt x="25" y="13"/>
                        </a:lnTo>
                        <a:lnTo>
                          <a:pt x="23" y="18"/>
                        </a:lnTo>
                        <a:lnTo>
                          <a:pt x="26" y="27"/>
                        </a:lnTo>
                        <a:lnTo>
                          <a:pt x="27" y="42"/>
                        </a:lnTo>
                        <a:lnTo>
                          <a:pt x="29" y="62"/>
                        </a:lnTo>
                        <a:lnTo>
                          <a:pt x="29" y="84"/>
                        </a:lnTo>
                        <a:lnTo>
                          <a:pt x="27" y="107"/>
                        </a:lnTo>
                        <a:lnTo>
                          <a:pt x="27" y="132"/>
                        </a:lnTo>
                        <a:lnTo>
                          <a:pt x="26" y="154"/>
                        </a:lnTo>
                        <a:lnTo>
                          <a:pt x="25" y="175"/>
                        </a:lnTo>
                        <a:lnTo>
                          <a:pt x="23" y="191"/>
                        </a:lnTo>
                        <a:lnTo>
                          <a:pt x="23" y="203"/>
                        </a:lnTo>
                        <a:lnTo>
                          <a:pt x="23" y="207"/>
                        </a:lnTo>
                        <a:lnTo>
                          <a:pt x="13" y="228"/>
                        </a:lnTo>
                        <a:lnTo>
                          <a:pt x="0" y="209"/>
                        </a:lnTo>
                        <a:lnTo>
                          <a:pt x="0" y="54"/>
                        </a:lnTo>
                        <a:lnTo>
                          <a:pt x="0" y="50"/>
                        </a:lnTo>
                        <a:lnTo>
                          <a:pt x="1" y="39"/>
                        </a:lnTo>
                        <a:lnTo>
                          <a:pt x="4" y="27"/>
                        </a:lnTo>
                        <a:lnTo>
                          <a:pt x="8" y="17"/>
                        </a:lnTo>
                        <a:lnTo>
                          <a:pt x="5" y="14"/>
                        </a:lnTo>
                        <a:lnTo>
                          <a:pt x="2" y="10"/>
                        </a:lnTo>
                        <a:lnTo>
                          <a:pt x="2" y="8"/>
                        </a:lnTo>
                        <a:lnTo>
                          <a:pt x="4" y="7"/>
                        </a:lnTo>
                        <a:lnTo>
                          <a:pt x="5" y="4"/>
                        </a:lnTo>
                        <a:lnTo>
                          <a:pt x="8" y="3"/>
                        </a:lnTo>
                        <a:lnTo>
                          <a:pt x="9" y="1"/>
                        </a:lnTo>
                        <a:lnTo>
                          <a:pt x="12" y="0"/>
                        </a:lnTo>
                        <a:lnTo>
                          <a:pt x="13" y="0"/>
                        </a:lnTo>
                        <a:lnTo>
                          <a:pt x="13" y="0"/>
                        </a:lnTo>
                        <a:lnTo>
                          <a:pt x="13" y="0"/>
                        </a:lnTo>
                        <a:lnTo>
                          <a:pt x="14" y="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3" name="Freeform 89">
                    <a:extLst>
                      <a:ext uri="{FF2B5EF4-FFF2-40B4-BE49-F238E27FC236}">
                        <a16:creationId xmlns:a16="http://schemas.microsoft.com/office/drawing/2014/main" id="{159279B7-B108-4F00-A831-7B60F34B6D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428116" y="2438456"/>
                    <a:ext cx="34378" cy="79498"/>
                  </a:xfrm>
                  <a:custGeom>
                    <a:avLst/>
                    <a:gdLst>
                      <a:gd name="T0" fmla="*/ 13 w 16"/>
                      <a:gd name="T1" fmla="*/ 0 h 37"/>
                      <a:gd name="T2" fmla="*/ 16 w 16"/>
                      <a:gd name="T3" fmla="*/ 7 h 37"/>
                      <a:gd name="T4" fmla="*/ 14 w 16"/>
                      <a:gd name="T5" fmla="*/ 8 h 37"/>
                      <a:gd name="T6" fmla="*/ 12 w 16"/>
                      <a:gd name="T7" fmla="*/ 14 h 37"/>
                      <a:gd name="T8" fmla="*/ 8 w 16"/>
                      <a:gd name="T9" fmla="*/ 20 h 37"/>
                      <a:gd name="T10" fmla="*/ 6 w 16"/>
                      <a:gd name="T11" fmla="*/ 29 h 37"/>
                      <a:gd name="T12" fmla="*/ 5 w 16"/>
                      <a:gd name="T13" fmla="*/ 37 h 37"/>
                      <a:gd name="T14" fmla="*/ 3 w 16"/>
                      <a:gd name="T15" fmla="*/ 31 h 37"/>
                      <a:gd name="T16" fmla="*/ 1 w 16"/>
                      <a:gd name="T17" fmla="*/ 25 h 37"/>
                      <a:gd name="T18" fmla="*/ 0 w 16"/>
                      <a:gd name="T19" fmla="*/ 21 h 37"/>
                      <a:gd name="T20" fmla="*/ 0 w 16"/>
                      <a:gd name="T21" fmla="*/ 19 h 37"/>
                      <a:gd name="T22" fmla="*/ 0 w 16"/>
                      <a:gd name="T23" fmla="*/ 19 h 37"/>
                      <a:gd name="T24" fmla="*/ 0 w 16"/>
                      <a:gd name="T25" fmla="*/ 17 h 37"/>
                      <a:gd name="T26" fmla="*/ 1 w 16"/>
                      <a:gd name="T27" fmla="*/ 16 h 37"/>
                      <a:gd name="T28" fmla="*/ 3 w 16"/>
                      <a:gd name="T29" fmla="*/ 12 h 37"/>
                      <a:gd name="T30" fmla="*/ 4 w 16"/>
                      <a:gd name="T31" fmla="*/ 10 h 37"/>
                      <a:gd name="T32" fmla="*/ 6 w 16"/>
                      <a:gd name="T33" fmla="*/ 6 h 37"/>
                      <a:gd name="T34" fmla="*/ 9 w 16"/>
                      <a:gd name="T35" fmla="*/ 3 h 37"/>
                      <a:gd name="T36" fmla="*/ 13 w 16"/>
                      <a:gd name="T37" fmla="*/ 0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6" h="37">
                        <a:moveTo>
                          <a:pt x="13" y="0"/>
                        </a:moveTo>
                        <a:lnTo>
                          <a:pt x="16" y="7"/>
                        </a:lnTo>
                        <a:lnTo>
                          <a:pt x="14" y="8"/>
                        </a:lnTo>
                        <a:lnTo>
                          <a:pt x="12" y="14"/>
                        </a:lnTo>
                        <a:lnTo>
                          <a:pt x="8" y="20"/>
                        </a:lnTo>
                        <a:lnTo>
                          <a:pt x="6" y="29"/>
                        </a:lnTo>
                        <a:lnTo>
                          <a:pt x="5" y="37"/>
                        </a:lnTo>
                        <a:lnTo>
                          <a:pt x="3" y="31"/>
                        </a:lnTo>
                        <a:lnTo>
                          <a:pt x="1" y="25"/>
                        </a:lnTo>
                        <a:lnTo>
                          <a:pt x="0" y="21"/>
                        </a:lnTo>
                        <a:lnTo>
                          <a:pt x="0" y="19"/>
                        </a:lnTo>
                        <a:lnTo>
                          <a:pt x="0" y="19"/>
                        </a:lnTo>
                        <a:lnTo>
                          <a:pt x="0" y="17"/>
                        </a:lnTo>
                        <a:lnTo>
                          <a:pt x="1" y="16"/>
                        </a:lnTo>
                        <a:lnTo>
                          <a:pt x="3" y="12"/>
                        </a:lnTo>
                        <a:lnTo>
                          <a:pt x="4" y="10"/>
                        </a:lnTo>
                        <a:lnTo>
                          <a:pt x="6" y="6"/>
                        </a:lnTo>
                        <a:lnTo>
                          <a:pt x="9" y="3"/>
                        </a:lnTo>
                        <a:lnTo>
                          <a:pt x="13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95000"/>
                    </a:scheme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4" name="Freeform 90">
                    <a:extLst>
                      <a:ext uri="{FF2B5EF4-FFF2-40B4-BE49-F238E27FC236}">
                        <a16:creationId xmlns:a16="http://schemas.microsoft.com/office/drawing/2014/main" id="{A02065C3-CBAA-4C0A-9A52-D5B6588369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68578" y="2451347"/>
                    <a:ext cx="60161" cy="64458"/>
                  </a:xfrm>
                  <a:custGeom>
                    <a:avLst/>
                    <a:gdLst>
                      <a:gd name="T0" fmla="*/ 7 w 28"/>
                      <a:gd name="T1" fmla="*/ 0 h 30"/>
                      <a:gd name="T2" fmla="*/ 15 w 28"/>
                      <a:gd name="T3" fmla="*/ 8 h 30"/>
                      <a:gd name="T4" fmla="*/ 21 w 28"/>
                      <a:gd name="T5" fmla="*/ 15 h 30"/>
                      <a:gd name="T6" fmla="*/ 27 w 28"/>
                      <a:gd name="T7" fmla="*/ 22 h 30"/>
                      <a:gd name="T8" fmla="*/ 28 w 28"/>
                      <a:gd name="T9" fmla="*/ 26 h 30"/>
                      <a:gd name="T10" fmla="*/ 27 w 28"/>
                      <a:gd name="T11" fmla="*/ 26 h 30"/>
                      <a:gd name="T12" fmla="*/ 25 w 28"/>
                      <a:gd name="T13" fmla="*/ 27 h 30"/>
                      <a:gd name="T14" fmla="*/ 24 w 28"/>
                      <a:gd name="T15" fmla="*/ 28 h 30"/>
                      <a:gd name="T16" fmla="*/ 21 w 28"/>
                      <a:gd name="T17" fmla="*/ 30 h 30"/>
                      <a:gd name="T18" fmla="*/ 19 w 28"/>
                      <a:gd name="T19" fmla="*/ 30 h 30"/>
                      <a:gd name="T20" fmla="*/ 15 w 28"/>
                      <a:gd name="T21" fmla="*/ 30 h 30"/>
                      <a:gd name="T22" fmla="*/ 14 w 28"/>
                      <a:gd name="T23" fmla="*/ 25 h 30"/>
                      <a:gd name="T24" fmla="*/ 10 w 28"/>
                      <a:gd name="T25" fmla="*/ 18 h 30"/>
                      <a:gd name="T26" fmla="*/ 4 w 28"/>
                      <a:gd name="T27" fmla="*/ 13 h 30"/>
                      <a:gd name="T28" fmla="*/ 2 w 28"/>
                      <a:gd name="T29" fmla="*/ 9 h 30"/>
                      <a:gd name="T30" fmla="*/ 0 w 28"/>
                      <a:gd name="T31" fmla="*/ 8 h 30"/>
                      <a:gd name="T32" fmla="*/ 7 w 28"/>
                      <a:gd name="T33" fmla="*/ 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8" h="30">
                        <a:moveTo>
                          <a:pt x="7" y="0"/>
                        </a:moveTo>
                        <a:lnTo>
                          <a:pt x="15" y="8"/>
                        </a:lnTo>
                        <a:lnTo>
                          <a:pt x="21" y="15"/>
                        </a:lnTo>
                        <a:lnTo>
                          <a:pt x="27" y="22"/>
                        </a:lnTo>
                        <a:lnTo>
                          <a:pt x="28" y="26"/>
                        </a:lnTo>
                        <a:lnTo>
                          <a:pt x="27" y="26"/>
                        </a:lnTo>
                        <a:lnTo>
                          <a:pt x="25" y="27"/>
                        </a:lnTo>
                        <a:lnTo>
                          <a:pt x="24" y="28"/>
                        </a:lnTo>
                        <a:lnTo>
                          <a:pt x="21" y="30"/>
                        </a:lnTo>
                        <a:lnTo>
                          <a:pt x="19" y="30"/>
                        </a:lnTo>
                        <a:lnTo>
                          <a:pt x="15" y="30"/>
                        </a:lnTo>
                        <a:lnTo>
                          <a:pt x="14" y="25"/>
                        </a:lnTo>
                        <a:lnTo>
                          <a:pt x="10" y="18"/>
                        </a:lnTo>
                        <a:lnTo>
                          <a:pt x="4" y="13"/>
                        </a:lnTo>
                        <a:lnTo>
                          <a:pt x="2" y="9"/>
                        </a:lnTo>
                        <a:lnTo>
                          <a:pt x="0" y="8"/>
                        </a:lnTo>
                        <a:lnTo>
                          <a:pt x="7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95000"/>
                    </a:schemeClr>
                  </a:solidFill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A4CB0CD-7086-4086-9B5D-8B6776D8789E}"/>
                  </a:ext>
                </a:extLst>
              </p:cNvPr>
              <p:cNvGrpSpPr/>
              <p:nvPr/>
            </p:nvGrpSpPr>
            <p:grpSpPr>
              <a:xfrm>
                <a:off x="1574293" y="2040135"/>
                <a:ext cx="1007696" cy="1991316"/>
                <a:chOff x="1574293" y="2040135"/>
                <a:chExt cx="1007696" cy="1991316"/>
              </a:xfrm>
            </p:grpSpPr>
            <p:sp>
              <p:nvSpPr>
                <p:cNvPr id="16" name="Freeform 7">
                  <a:extLst>
                    <a:ext uri="{FF2B5EF4-FFF2-40B4-BE49-F238E27FC236}">
                      <a16:creationId xmlns:a16="http://schemas.microsoft.com/office/drawing/2014/main" id="{3DE841E3-8125-4BA3-BC28-100D1F0D934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89942" y="2040135"/>
                  <a:ext cx="602157" cy="1914042"/>
                </a:xfrm>
                <a:custGeom>
                  <a:avLst/>
                  <a:gdLst>
                    <a:gd name="T0" fmla="*/ 393 w 599"/>
                    <a:gd name="T1" fmla="*/ 759 h 1904"/>
                    <a:gd name="T2" fmla="*/ 374 w 599"/>
                    <a:gd name="T3" fmla="*/ 713 h 1904"/>
                    <a:gd name="T4" fmla="*/ 390 w 599"/>
                    <a:gd name="T5" fmla="*/ 637 h 1904"/>
                    <a:gd name="T6" fmla="*/ 405 w 599"/>
                    <a:gd name="T7" fmla="*/ 661 h 1904"/>
                    <a:gd name="T8" fmla="*/ 199 w 599"/>
                    <a:gd name="T9" fmla="*/ 230 h 1904"/>
                    <a:gd name="T10" fmla="*/ 323 w 599"/>
                    <a:gd name="T11" fmla="*/ 450 h 1904"/>
                    <a:gd name="T12" fmla="*/ 332 w 599"/>
                    <a:gd name="T13" fmla="*/ 593 h 1904"/>
                    <a:gd name="T14" fmla="*/ 344 w 599"/>
                    <a:gd name="T15" fmla="*/ 610 h 1904"/>
                    <a:gd name="T16" fmla="*/ 377 w 599"/>
                    <a:gd name="T17" fmla="*/ 544 h 1904"/>
                    <a:gd name="T18" fmla="*/ 346 w 599"/>
                    <a:gd name="T19" fmla="*/ 315 h 1904"/>
                    <a:gd name="T20" fmla="*/ 335 w 599"/>
                    <a:gd name="T21" fmla="*/ 298 h 1904"/>
                    <a:gd name="T22" fmla="*/ 287 w 599"/>
                    <a:gd name="T23" fmla="*/ 333 h 1904"/>
                    <a:gd name="T24" fmla="*/ 231 w 599"/>
                    <a:gd name="T25" fmla="*/ 247 h 1904"/>
                    <a:gd name="T26" fmla="*/ 374 w 599"/>
                    <a:gd name="T27" fmla="*/ 130 h 1904"/>
                    <a:gd name="T28" fmla="*/ 383 w 599"/>
                    <a:gd name="T29" fmla="*/ 106 h 1904"/>
                    <a:gd name="T30" fmla="*/ 344 w 599"/>
                    <a:gd name="T31" fmla="*/ 17 h 1904"/>
                    <a:gd name="T32" fmla="*/ 379 w 599"/>
                    <a:gd name="T33" fmla="*/ 71 h 1904"/>
                    <a:gd name="T34" fmla="*/ 379 w 599"/>
                    <a:gd name="T35" fmla="*/ 99 h 1904"/>
                    <a:gd name="T36" fmla="*/ 379 w 599"/>
                    <a:gd name="T37" fmla="*/ 136 h 1904"/>
                    <a:gd name="T38" fmla="*/ 356 w 599"/>
                    <a:gd name="T39" fmla="*/ 204 h 1904"/>
                    <a:gd name="T40" fmla="*/ 330 w 599"/>
                    <a:gd name="T41" fmla="*/ 233 h 1904"/>
                    <a:gd name="T42" fmla="*/ 335 w 599"/>
                    <a:gd name="T43" fmla="*/ 277 h 1904"/>
                    <a:gd name="T44" fmla="*/ 358 w 599"/>
                    <a:gd name="T45" fmla="*/ 300 h 1904"/>
                    <a:gd name="T46" fmla="*/ 421 w 599"/>
                    <a:gd name="T47" fmla="*/ 331 h 1904"/>
                    <a:gd name="T48" fmla="*/ 475 w 599"/>
                    <a:gd name="T49" fmla="*/ 434 h 1904"/>
                    <a:gd name="T50" fmla="*/ 489 w 599"/>
                    <a:gd name="T51" fmla="*/ 469 h 1904"/>
                    <a:gd name="T52" fmla="*/ 554 w 599"/>
                    <a:gd name="T53" fmla="*/ 595 h 1904"/>
                    <a:gd name="T54" fmla="*/ 522 w 599"/>
                    <a:gd name="T55" fmla="*/ 658 h 1904"/>
                    <a:gd name="T56" fmla="*/ 418 w 599"/>
                    <a:gd name="T57" fmla="*/ 649 h 1904"/>
                    <a:gd name="T58" fmla="*/ 459 w 599"/>
                    <a:gd name="T59" fmla="*/ 870 h 1904"/>
                    <a:gd name="T60" fmla="*/ 452 w 599"/>
                    <a:gd name="T61" fmla="*/ 966 h 1904"/>
                    <a:gd name="T62" fmla="*/ 433 w 599"/>
                    <a:gd name="T63" fmla="*/ 1467 h 1904"/>
                    <a:gd name="T64" fmla="*/ 435 w 599"/>
                    <a:gd name="T65" fmla="*/ 1679 h 1904"/>
                    <a:gd name="T66" fmla="*/ 431 w 599"/>
                    <a:gd name="T67" fmla="*/ 1705 h 1904"/>
                    <a:gd name="T68" fmla="*/ 418 w 599"/>
                    <a:gd name="T69" fmla="*/ 1712 h 1904"/>
                    <a:gd name="T70" fmla="*/ 561 w 599"/>
                    <a:gd name="T71" fmla="*/ 1802 h 1904"/>
                    <a:gd name="T72" fmla="*/ 583 w 599"/>
                    <a:gd name="T73" fmla="*/ 1834 h 1904"/>
                    <a:gd name="T74" fmla="*/ 430 w 599"/>
                    <a:gd name="T75" fmla="*/ 1832 h 1904"/>
                    <a:gd name="T76" fmla="*/ 395 w 599"/>
                    <a:gd name="T77" fmla="*/ 1818 h 1904"/>
                    <a:gd name="T78" fmla="*/ 322 w 599"/>
                    <a:gd name="T79" fmla="*/ 1832 h 1904"/>
                    <a:gd name="T80" fmla="*/ 311 w 599"/>
                    <a:gd name="T81" fmla="*/ 1715 h 1904"/>
                    <a:gd name="T82" fmla="*/ 299 w 599"/>
                    <a:gd name="T83" fmla="*/ 1670 h 1904"/>
                    <a:gd name="T84" fmla="*/ 304 w 599"/>
                    <a:gd name="T85" fmla="*/ 1398 h 1904"/>
                    <a:gd name="T86" fmla="*/ 306 w 599"/>
                    <a:gd name="T87" fmla="*/ 1305 h 1904"/>
                    <a:gd name="T88" fmla="*/ 278 w 599"/>
                    <a:gd name="T89" fmla="*/ 1082 h 1904"/>
                    <a:gd name="T90" fmla="*/ 166 w 599"/>
                    <a:gd name="T91" fmla="*/ 1361 h 1904"/>
                    <a:gd name="T92" fmla="*/ 137 w 599"/>
                    <a:gd name="T93" fmla="*/ 1722 h 1904"/>
                    <a:gd name="T94" fmla="*/ 143 w 599"/>
                    <a:gd name="T95" fmla="*/ 1839 h 1904"/>
                    <a:gd name="T96" fmla="*/ 70 w 599"/>
                    <a:gd name="T97" fmla="*/ 1897 h 1904"/>
                    <a:gd name="T98" fmla="*/ 18 w 599"/>
                    <a:gd name="T99" fmla="*/ 1851 h 1904"/>
                    <a:gd name="T100" fmla="*/ 14 w 599"/>
                    <a:gd name="T101" fmla="*/ 1785 h 1904"/>
                    <a:gd name="T102" fmla="*/ 7 w 599"/>
                    <a:gd name="T103" fmla="*/ 1617 h 1904"/>
                    <a:gd name="T104" fmla="*/ 49 w 599"/>
                    <a:gd name="T105" fmla="*/ 1288 h 1904"/>
                    <a:gd name="T106" fmla="*/ 65 w 599"/>
                    <a:gd name="T107" fmla="*/ 963 h 1904"/>
                    <a:gd name="T108" fmla="*/ 39 w 599"/>
                    <a:gd name="T109" fmla="*/ 874 h 1904"/>
                    <a:gd name="T110" fmla="*/ 91 w 599"/>
                    <a:gd name="T111" fmla="*/ 705 h 1904"/>
                    <a:gd name="T112" fmla="*/ 95 w 599"/>
                    <a:gd name="T113" fmla="*/ 624 h 1904"/>
                    <a:gd name="T114" fmla="*/ 35 w 599"/>
                    <a:gd name="T115" fmla="*/ 352 h 1904"/>
                    <a:gd name="T116" fmla="*/ 173 w 599"/>
                    <a:gd name="T117" fmla="*/ 256 h 1904"/>
                    <a:gd name="T118" fmla="*/ 213 w 599"/>
                    <a:gd name="T119" fmla="*/ 216 h 1904"/>
                    <a:gd name="T120" fmla="*/ 198 w 599"/>
                    <a:gd name="T121" fmla="*/ 143 h 1904"/>
                    <a:gd name="T122" fmla="*/ 199 w 599"/>
                    <a:gd name="T123" fmla="*/ 85 h 1904"/>
                    <a:gd name="T124" fmla="*/ 281 w 599"/>
                    <a:gd name="T125" fmla="*/ 0 h 19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599" h="1904">
                      <a:moveTo>
                        <a:pt x="323" y="706"/>
                      </a:moveTo>
                      <a:lnTo>
                        <a:pt x="325" y="743"/>
                      </a:lnTo>
                      <a:lnTo>
                        <a:pt x="323" y="778"/>
                      </a:lnTo>
                      <a:lnTo>
                        <a:pt x="395" y="778"/>
                      </a:lnTo>
                      <a:lnTo>
                        <a:pt x="397" y="771"/>
                      </a:lnTo>
                      <a:lnTo>
                        <a:pt x="397" y="767"/>
                      </a:lnTo>
                      <a:lnTo>
                        <a:pt x="395" y="762"/>
                      </a:lnTo>
                      <a:lnTo>
                        <a:pt x="393" y="759"/>
                      </a:lnTo>
                      <a:lnTo>
                        <a:pt x="391" y="755"/>
                      </a:lnTo>
                      <a:lnTo>
                        <a:pt x="386" y="745"/>
                      </a:lnTo>
                      <a:lnTo>
                        <a:pt x="383" y="731"/>
                      </a:lnTo>
                      <a:lnTo>
                        <a:pt x="379" y="715"/>
                      </a:lnTo>
                      <a:lnTo>
                        <a:pt x="377" y="715"/>
                      </a:lnTo>
                      <a:lnTo>
                        <a:pt x="377" y="715"/>
                      </a:lnTo>
                      <a:lnTo>
                        <a:pt x="376" y="713"/>
                      </a:lnTo>
                      <a:lnTo>
                        <a:pt x="374" y="713"/>
                      </a:lnTo>
                      <a:lnTo>
                        <a:pt x="372" y="717"/>
                      </a:lnTo>
                      <a:lnTo>
                        <a:pt x="370" y="720"/>
                      </a:lnTo>
                      <a:lnTo>
                        <a:pt x="369" y="722"/>
                      </a:lnTo>
                      <a:lnTo>
                        <a:pt x="367" y="722"/>
                      </a:lnTo>
                      <a:lnTo>
                        <a:pt x="349" y="719"/>
                      </a:lnTo>
                      <a:lnTo>
                        <a:pt x="335" y="712"/>
                      </a:lnTo>
                      <a:lnTo>
                        <a:pt x="323" y="706"/>
                      </a:lnTo>
                      <a:close/>
                      <a:moveTo>
                        <a:pt x="390" y="637"/>
                      </a:moveTo>
                      <a:lnTo>
                        <a:pt x="391" y="652"/>
                      </a:lnTo>
                      <a:lnTo>
                        <a:pt x="390" y="668"/>
                      </a:lnTo>
                      <a:lnTo>
                        <a:pt x="386" y="684"/>
                      </a:lnTo>
                      <a:lnTo>
                        <a:pt x="388" y="684"/>
                      </a:lnTo>
                      <a:lnTo>
                        <a:pt x="393" y="684"/>
                      </a:lnTo>
                      <a:lnTo>
                        <a:pt x="397" y="680"/>
                      </a:lnTo>
                      <a:lnTo>
                        <a:pt x="400" y="675"/>
                      </a:lnTo>
                      <a:lnTo>
                        <a:pt x="405" y="661"/>
                      </a:lnTo>
                      <a:lnTo>
                        <a:pt x="407" y="644"/>
                      </a:lnTo>
                      <a:lnTo>
                        <a:pt x="400" y="640"/>
                      </a:lnTo>
                      <a:lnTo>
                        <a:pt x="395" y="638"/>
                      </a:lnTo>
                      <a:lnTo>
                        <a:pt x="390" y="637"/>
                      </a:lnTo>
                      <a:close/>
                      <a:moveTo>
                        <a:pt x="206" y="230"/>
                      </a:moveTo>
                      <a:lnTo>
                        <a:pt x="205" y="230"/>
                      </a:lnTo>
                      <a:lnTo>
                        <a:pt x="203" y="230"/>
                      </a:lnTo>
                      <a:lnTo>
                        <a:pt x="199" y="230"/>
                      </a:lnTo>
                      <a:lnTo>
                        <a:pt x="198" y="232"/>
                      </a:lnTo>
                      <a:lnTo>
                        <a:pt x="194" y="235"/>
                      </a:lnTo>
                      <a:lnTo>
                        <a:pt x="229" y="281"/>
                      </a:lnTo>
                      <a:lnTo>
                        <a:pt x="259" y="324"/>
                      </a:lnTo>
                      <a:lnTo>
                        <a:pt x="276" y="352"/>
                      </a:lnTo>
                      <a:lnTo>
                        <a:pt x="292" y="382"/>
                      </a:lnTo>
                      <a:lnTo>
                        <a:pt x="309" y="413"/>
                      </a:lnTo>
                      <a:lnTo>
                        <a:pt x="323" y="450"/>
                      </a:lnTo>
                      <a:lnTo>
                        <a:pt x="329" y="488"/>
                      </a:lnTo>
                      <a:lnTo>
                        <a:pt x="334" y="530"/>
                      </a:lnTo>
                      <a:lnTo>
                        <a:pt x="344" y="544"/>
                      </a:lnTo>
                      <a:lnTo>
                        <a:pt x="349" y="560"/>
                      </a:lnTo>
                      <a:lnTo>
                        <a:pt x="349" y="574"/>
                      </a:lnTo>
                      <a:lnTo>
                        <a:pt x="344" y="586"/>
                      </a:lnTo>
                      <a:lnTo>
                        <a:pt x="339" y="589"/>
                      </a:lnTo>
                      <a:lnTo>
                        <a:pt x="332" y="593"/>
                      </a:lnTo>
                      <a:lnTo>
                        <a:pt x="327" y="596"/>
                      </a:lnTo>
                      <a:lnTo>
                        <a:pt x="323" y="598"/>
                      </a:lnTo>
                      <a:lnTo>
                        <a:pt x="329" y="598"/>
                      </a:lnTo>
                      <a:lnTo>
                        <a:pt x="334" y="600"/>
                      </a:lnTo>
                      <a:lnTo>
                        <a:pt x="337" y="602"/>
                      </a:lnTo>
                      <a:lnTo>
                        <a:pt x="339" y="605"/>
                      </a:lnTo>
                      <a:lnTo>
                        <a:pt x="342" y="609"/>
                      </a:lnTo>
                      <a:lnTo>
                        <a:pt x="344" y="610"/>
                      </a:lnTo>
                      <a:lnTo>
                        <a:pt x="351" y="616"/>
                      </a:lnTo>
                      <a:lnTo>
                        <a:pt x="358" y="619"/>
                      </a:lnTo>
                      <a:lnTo>
                        <a:pt x="367" y="623"/>
                      </a:lnTo>
                      <a:lnTo>
                        <a:pt x="381" y="612"/>
                      </a:lnTo>
                      <a:lnTo>
                        <a:pt x="390" y="596"/>
                      </a:lnTo>
                      <a:lnTo>
                        <a:pt x="391" y="577"/>
                      </a:lnTo>
                      <a:lnTo>
                        <a:pt x="388" y="560"/>
                      </a:lnTo>
                      <a:lnTo>
                        <a:pt x="377" y="544"/>
                      </a:lnTo>
                      <a:lnTo>
                        <a:pt x="367" y="537"/>
                      </a:lnTo>
                      <a:lnTo>
                        <a:pt x="353" y="534"/>
                      </a:lnTo>
                      <a:lnTo>
                        <a:pt x="339" y="530"/>
                      </a:lnTo>
                      <a:lnTo>
                        <a:pt x="334" y="467"/>
                      </a:lnTo>
                      <a:lnTo>
                        <a:pt x="330" y="404"/>
                      </a:lnTo>
                      <a:lnTo>
                        <a:pt x="323" y="342"/>
                      </a:lnTo>
                      <a:lnTo>
                        <a:pt x="335" y="329"/>
                      </a:lnTo>
                      <a:lnTo>
                        <a:pt x="346" y="315"/>
                      </a:lnTo>
                      <a:lnTo>
                        <a:pt x="353" y="303"/>
                      </a:lnTo>
                      <a:lnTo>
                        <a:pt x="348" y="301"/>
                      </a:lnTo>
                      <a:lnTo>
                        <a:pt x="344" y="300"/>
                      </a:lnTo>
                      <a:lnTo>
                        <a:pt x="342" y="300"/>
                      </a:lnTo>
                      <a:lnTo>
                        <a:pt x="339" y="300"/>
                      </a:lnTo>
                      <a:lnTo>
                        <a:pt x="337" y="301"/>
                      </a:lnTo>
                      <a:lnTo>
                        <a:pt x="335" y="300"/>
                      </a:lnTo>
                      <a:lnTo>
                        <a:pt x="335" y="298"/>
                      </a:lnTo>
                      <a:lnTo>
                        <a:pt x="334" y="291"/>
                      </a:lnTo>
                      <a:lnTo>
                        <a:pt x="332" y="282"/>
                      </a:lnTo>
                      <a:lnTo>
                        <a:pt x="330" y="274"/>
                      </a:lnTo>
                      <a:lnTo>
                        <a:pt x="323" y="268"/>
                      </a:lnTo>
                      <a:lnTo>
                        <a:pt x="318" y="295"/>
                      </a:lnTo>
                      <a:lnTo>
                        <a:pt x="309" y="317"/>
                      </a:lnTo>
                      <a:lnTo>
                        <a:pt x="295" y="342"/>
                      </a:lnTo>
                      <a:lnTo>
                        <a:pt x="287" y="333"/>
                      </a:lnTo>
                      <a:lnTo>
                        <a:pt x="285" y="322"/>
                      </a:lnTo>
                      <a:lnTo>
                        <a:pt x="287" y="310"/>
                      </a:lnTo>
                      <a:lnTo>
                        <a:pt x="288" y="298"/>
                      </a:lnTo>
                      <a:lnTo>
                        <a:pt x="285" y="286"/>
                      </a:lnTo>
                      <a:lnTo>
                        <a:pt x="276" y="277"/>
                      </a:lnTo>
                      <a:lnTo>
                        <a:pt x="266" y="272"/>
                      </a:lnTo>
                      <a:lnTo>
                        <a:pt x="255" y="265"/>
                      </a:lnTo>
                      <a:lnTo>
                        <a:pt x="231" y="247"/>
                      </a:lnTo>
                      <a:lnTo>
                        <a:pt x="206" y="230"/>
                      </a:lnTo>
                      <a:close/>
                      <a:moveTo>
                        <a:pt x="374" y="101"/>
                      </a:moveTo>
                      <a:lnTo>
                        <a:pt x="372" y="106"/>
                      </a:lnTo>
                      <a:lnTo>
                        <a:pt x="370" y="108"/>
                      </a:lnTo>
                      <a:lnTo>
                        <a:pt x="370" y="113"/>
                      </a:lnTo>
                      <a:lnTo>
                        <a:pt x="369" y="120"/>
                      </a:lnTo>
                      <a:lnTo>
                        <a:pt x="370" y="130"/>
                      </a:lnTo>
                      <a:lnTo>
                        <a:pt x="374" y="130"/>
                      </a:lnTo>
                      <a:lnTo>
                        <a:pt x="377" y="130"/>
                      </a:lnTo>
                      <a:lnTo>
                        <a:pt x="379" y="129"/>
                      </a:lnTo>
                      <a:lnTo>
                        <a:pt x="381" y="127"/>
                      </a:lnTo>
                      <a:lnTo>
                        <a:pt x="383" y="122"/>
                      </a:lnTo>
                      <a:lnTo>
                        <a:pt x="384" y="118"/>
                      </a:lnTo>
                      <a:lnTo>
                        <a:pt x="384" y="113"/>
                      </a:lnTo>
                      <a:lnTo>
                        <a:pt x="384" y="109"/>
                      </a:lnTo>
                      <a:lnTo>
                        <a:pt x="383" y="106"/>
                      </a:lnTo>
                      <a:lnTo>
                        <a:pt x="379" y="104"/>
                      </a:lnTo>
                      <a:lnTo>
                        <a:pt x="374" y="101"/>
                      </a:lnTo>
                      <a:close/>
                      <a:moveTo>
                        <a:pt x="290" y="0"/>
                      </a:moveTo>
                      <a:lnTo>
                        <a:pt x="299" y="3"/>
                      </a:lnTo>
                      <a:lnTo>
                        <a:pt x="311" y="5"/>
                      </a:lnTo>
                      <a:lnTo>
                        <a:pt x="323" y="7"/>
                      </a:lnTo>
                      <a:lnTo>
                        <a:pt x="334" y="12"/>
                      </a:lnTo>
                      <a:lnTo>
                        <a:pt x="344" y="17"/>
                      </a:lnTo>
                      <a:lnTo>
                        <a:pt x="349" y="26"/>
                      </a:lnTo>
                      <a:lnTo>
                        <a:pt x="348" y="36"/>
                      </a:lnTo>
                      <a:lnTo>
                        <a:pt x="362" y="40"/>
                      </a:lnTo>
                      <a:lnTo>
                        <a:pt x="372" y="45"/>
                      </a:lnTo>
                      <a:lnTo>
                        <a:pt x="377" y="52"/>
                      </a:lnTo>
                      <a:lnTo>
                        <a:pt x="377" y="62"/>
                      </a:lnTo>
                      <a:lnTo>
                        <a:pt x="377" y="68"/>
                      </a:lnTo>
                      <a:lnTo>
                        <a:pt x="379" y="71"/>
                      </a:lnTo>
                      <a:lnTo>
                        <a:pt x="379" y="75"/>
                      </a:lnTo>
                      <a:lnTo>
                        <a:pt x="381" y="76"/>
                      </a:lnTo>
                      <a:lnTo>
                        <a:pt x="381" y="80"/>
                      </a:lnTo>
                      <a:lnTo>
                        <a:pt x="379" y="82"/>
                      </a:lnTo>
                      <a:lnTo>
                        <a:pt x="377" y="85"/>
                      </a:lnTo>
                      <a:lnTo>
                        <a:pt x="374" y="89"/>
                      </a:lnTo>
                      <a:lnTo>
                        <a:pt x="374" y="97"/>
                      </a:lnTo>
                      <a:lnTo>
                        <a:pt x="379" y="99"/>
                      </a:lnTo>
                      <a:lnTo>
                        <a:pt x="384" y="103"/>
                      </a:lnTo>
                      <a:lnTo>
                        <a:pt x="386" y="106"/>
                      </a:lnTo>
                      <a:lnTo>
                        <a:pt x="388" y="109"/>
                      </a:lnTo>
                      <a:lnTo>
                        <a:pt x="388" y="115"/>
                      </a:lnTo>
                      <a:lnTo>
                        <a:pt x="388" y="122"/>
                      </a:lnTo>
                      <a:lnTo>
                        <a:pt x="386" y="127"/>
                      </a:lnTo>
                      <a:lnTo>
                        <a:pt x="384" y="130"/>
                      </a:lnTo>
                      <a:lnTo>
                        <a:pt x="379" y="136"/>
                      </a:lnTo>
                      <a:lnTo>
                        <a:pt x="370" y="136"/>
                      </a:lnTo>
                      <a:lnTo>
                        <a:pt x="369" y="146"/>
                      </a:lnTo>
                      <a:lnTo>
                        <a:pt x="365" y="158"/>
                      </a:lnTo>
                      <a:lnTo>
                        <a:pt x="363" y="172"/>
                      </a:lnTo>
                      <a:lnTo>
                        <a:pt x="362" y="181"/>
                      </a:lnTo>
                      <a:lnTo>
                        <a:pt x="360" y="190"/>
                      </a:lnTo>
                      <a:lnTo>
                        <a:pt x="356" y="199"/>
                      </a:lnTo>
                      <a:lnTo>
                        <a:pt x="356" y="204"/>
                      </a:lnTo>
                      <a:lnTo>
                        <a:pt x="355" y="209"/>
                      </a:lnTo>
                      <a:lnTo>
                        <a:pt x="353" y="214"/>
                      </a:lnTo>
                      <a:lnTo>
                        <a:pt x="351" y="219"/>
                      </a:lnTo>
                      <a:lnTo>
                        <a:pt x="346" y="223"/>
                      </a:lnTo>
                      <a:lnTo>
                        <a:pt x="342" y="226"/>
                      </a:lnTo>
                      <a:lnTo>
                        <a:pt x="337" y="228"/>
                      </a:lnTo>
                      <a:lnTo>
                        <a:pt x="332" y="230"/>
                      </a:lnTo>
                      <a:lnTo>
                        <a:pt x="330" y="233"/>
                      </a:lnTo>
                      <a:lnTo>
                        <a:pt x="329" y="235"/>
                      </a:lnTo>
                      <a:lnTo>
                        <a:pt x="327" y="244"/>
                      </a:lnTo>
                      <a:lnTo>
                        <a:pt x="327" y="253"/>
                      </a:lnTo>
                      <a:lnTo>
                        <a:pt x="325" y="265"/>
                      </a:lnTo>
                      <a:lnTo>
                        <a:pt x="330" y="267"/>
                      </a:lnTo>
                      <a:lnTo>
                        <a:pt x="332" y="270"/>
                      </a:lnTo>
                      <a:lnTo>
                        <a:pt x="334" y="274"/>
                      </a:lnTo>
                      <a:lnTo>
                        <a:pt x="335" y="277"/>
                      </a:lnTo>
                      <a:lnTo>
                        <a:pt x="335" y="281"/>
                      </a:lnTo>
                      <a:lnTo>
                        <a:pt x="337" y="284"/>
                      </a:lnTo>
                      <a:lnTo>
                        <a:pt x="339" y="286"/>
                      </a:lnTo>
                      <a:lnTo>
                        <a:pt x="342" y="288"/>
                      </a:lnTo>
                      <a:lnTo>
                        <a:pt x="348" y="291"/>
                      </a:lnTo>
                      <a:lnTo>
                        <a:pt x="353" y="293"/>
                      </a:lnTo>
                      <a:lnTo>
                        <a:pt x="355" y="298"/>
                      </a:lnTo>
                      <a:lnTo>
                        <a:pt x="358" y="300"/>
                      </a:lnTo>
                      <a:lnTo>
                        <a:pt x="363" y="303"/>
                      </a:lnTo>
                      <a:lnTo>
                        <a:pt x="369" y="305"/>
                      </a:lnTo>
                      <a:lnTo>
                        <a:pt x="374" y="308"/>
                      </a:lnTo>
                      <a:lnTo>
                        <a:pt x="391" y="317"/>
                      </a:lnTo>
                      <a:lnTo>
                        <a:pt x="407" y="326"/>
                      </a:lnTo>
                      <a:lnTo>
                        <a:pt x="412" y="326"/>
                      </a:lnTo>
                      <a:lnTo>
                        <a:pt x="418" y="328"/>
                      </a:lnTo>
                      <a:lnTo>
                        <a:pt x="421" y="331"/>
                      </a:lnTo>
                      <a:lnTo>
                        <a:pt x="428" y="342"/>
                      </a:lnTo>
                      <a:lnTo>
                        <a:pt x="435" y="356"/>
                      </a:lnTo>
                      <a:lnTo>
                        <a:pt x="442" y="371"/>
                      </a:lnTo>
                      <a:lnTo>
                        <a:pt x="451" y="392"/>
                      </a:lnTo>
                      <a:lnTo>
                        <a:pt x="461" y="411"/>
                      </a:lnTo>
                      <a:lnTo>
                        <a:pt x="468" y="434"/>
                      </a:lnTo>
                      <a:lnTo>
                        <a:pt x="472" y="434"/>
                      </a:lnTo>
                      <a:lnTo>
                        <a:pt x="475" y="434"/>
                      </a:lnTo>
                      <a:lnTo>
                        <a:pt x="477" y="436"/>
                      </a:lnTo>
                      <a:lnTo>
                        <a:pt x="479" y="438"/>
                      </a:lnTo>
                      <a:lnTo>
                        <a:pt x="479" y="441"/>
                      </a:lnTo>
                      <a:lnTo>
                        <a:pt x="480" y="443"/>
                      </a:lnTo>
                      <a:lnTo>
                        <a:pt x="486" y="450"/>
                      </a:lnTo>
                      <a:lnTo>
                        <a:pt x="487" y="455"/>
                      </a:lnTo>
                      <a:lnTo>
                        <a:pt x="489" y="460"/>
                      </a:lnTo>
                      <a:lnTo>
                        <a:pt x="489" y="469"/>
                      </a:lnTo>
                      <a:lnTo>
                        <a:pt x="501" y="490"/>
                      </a:lnTo>
                      <a:lnTo>
                        <a:pt x="512" y="507"/>
                      </a:lnTo>
                      <a:lnTo>
                        <a:pt x="522" y="521"/>
                      </a:lnTo>
                      <a:lnTo>
                        <a:pt x="531" y="534"/>
                      </a:lnTo>
                      <a:lnTo>
                        <a:pt x="540" y="549"/>
                      </a:lnTo>
                      <a:lnTo>
                        <a:pt x="545" y="563"/>
                      </a:lnTo>
                      <a:lnTo>
                        <a:pt x="550" y="579"/>
                      </a:lnTo>
                      <a:lnTo>
                        <a:pt x="554" y="595"/>
                      </a:lnTo>
                      <a:lnTo>
                        <a:pt x="555" y="610"/>
                      </a:lnTo>
                      <a:lnTo>
                        <a:pt x="554" y="614"/>
                      </a:lnTo>
                      <a:lnTo>
                        <a:pt x="552" y="617"/>
                      </a:lnTo>
                      <a:lnTo>
                        <a:pt x="550" y="621"/>
                      </a:lnTo>
                      <a:lnTo>
                        <a:pt x="547" y="626"/>
                      </a:lnTo>
                      <a:lnTo>
                        <a:pt x="541" y="637"/>
                      </a:lnTo>
                      <a:lnTo>
                        <a:pt x="534" y="647"/>
                      </a:lnTo>
                      <a:lnTo>
                        <a:pt x="522" y="658"/>
                      </a:lnTo>
                      <a:lnTo>
                        <a:pt x="508" y="659"/>
                      </a:lnTo>
                      <a:lnTo>
                        <a:pt x="489" y="659"/>
                      </a:lnTo>
                      <a:lnTo>
                        <a:pt x="465" y="656"/>
                      </a:lnTo>
                      <a:lnTo>
                        <a:pt x="437" y="651"/>
                      </a:lnTo>
                      <a:lnTo>
                        <a:pt x="431" y="651"/>
                      </a:lnTo>
                      <a:lnTo>
                        <a:pt x="428" y="649"/>
                      </a:lnTo>
                      <a:lnTo>
                        <a:pt x="423" y="649"/>
                      </a:lnTo>
                      <a:lnTo>
                        <a:pt x="418" y="649"/>
                      </a:lnTo>
                      <a:lnTo>
                        <a:pt x="421" y="678"/>
                      </a:lnTo>
                      <a:lnTo>
                        <a:pt x="428" y="705"/>
                      </a:lnTo>
                      <a:lnTo>
                        <a:pt x="435" y="726"/>
                      </a:lnTo>
                      <a:lnTo>
                        <a:pt x="440" y="745"/>
                      </a:lnTo>
                      <a:lnTo>
                        <a:pt x="444" y="761"/>
                      </a:lnTo>
                      <a:lnTo>
                        <a:pt x="440" y="771"/>
                      </a:lnTo>
                      <a:lnTo>
                        <a:pt x="451" y="822"/>
                      </a:lnTo>
                      <a:lnTo>
                        <a:pt x="459" y="870"/>
                      </a:lnTo>
                      <a:lnTo>
                        <a:pt x="465" y="919"/>
                      </a:lnTo>
                      <a:lnTo>
                        <a:pt x="466" y="968"/>
                      </a:lnTo>
                      <a:lnTo>
                        <a:pt x="465" y="970"/>
                      </a:lnTo>
                      <a:lnTo>
                        <a:pt x="463" y="970"/>
                      </a:lnTo>
                      <a:lnTo>
                        <a:pt x="463" y="972"/>
                      </a:lnTo>
                      <a:lnTo>
                        <a:pt x="459" y="970"/>
                      </a:lnTo>
                      <a:lnTo>
                        <a:pt x="456" y="968"/>
                      </a:lnTo>
                      <a:lnTo>
                        <a:pt x="452" y="966"/>
                      </a:lnTo>
                      <a:lnTo>
                        <a:pt x="447" y="966"/>
                      </a:lnTo>
                      <a:lnTo>
                        <a:pt x="451" y="1069"/>
                      </a:lnTo>
                      <a:lnTo>
                        <a:pt x="447" y="1172"/>
                      </a:lnTo>
                      <a:lnTo>
                        <a:pt x="444" y="1277"/>
                      </a:lnTo>
                      <a:lnTo>
                        <a:pt x="440" y="1380"/>
                      </a:lnTo>
                      <a:lnTo>
                        <a:pt x="438" y="1410"/>
                      </a:lnTo>
                      <a:lnTo>
                        <a:pt x="435" y="1439"/>
                      </a:lnTo>
                      <a:lnTo>
                        <a:pt x="433" y="1467"/>
                      </a:lnTo>
                      <a:lnTo>
                        <a:pt x="431" y="1492"/>
                      </a:lnTo>
                      <a:lnTo>
                        <a:pt x="428" y="1511"/>
                      </a:lnTo>
                      <a:lnTo>
                        <a:pt x="423" y="1523"/>
                      </a:lnTo>
                      <a:lnTo>
                        <a:pt x="430" y="1605"/>
                      </a:lnTo>
                      <a:lnTo>
                        <a:pt x="431" y="1637"/>
                      </a:lnTo>
                      <a:lnTo>
                        <a:pt x="433" y="1668"/>
                      </a:lnTo>
                      <a:lnTo>
                        <a:pt x="433" y="1673"/>
                      </a:lnTo>
                      <a:lnTo>
                        <a:pt x="435" y="1679"/>
                      </a:lnTo>
                      <a:lnTo>
                        <a:pt x="437" y="1682"/>
                      </a:lnTo>
                      <a:lnTo>
                        <a:pt x="438" y="1687"/>
                      </a:lnTo>
                      <a:lnTo>
                        <a:pt x="440" y="1693"/>
                      </a:lnTo>
                      <a:lnTo>
                        <a:pt x="440" y="1698"/>
                      </a:lnTo>
                      <a:lnTo>
                        <a:pt x="438" y="1701"/>
                      </a:lnTo>
                      <a:lnTo>
                        <a:pt x="437" y="1703"/>
                      </a:lnTo>
                      <a:lnTo>
                        <a:pt x="433" y="1705"/>
                      </a:lnTo>
                      <a:lnTo>
                        <a:pt x="431" y="1705"/>
                      </a:lnTo>
                      <a:lnTo>
                        <a:pt x="428" y="1705"/>
                      </a:lnTo>
                      <a:lnTo>
                        <a:pt x="425" y="1705"/>
                      </a:lnTo>
                      <a:lnTo>
                        <a:pt x="421" y="1705"/>
                      </a:lnTo>
                      <a:lnTo>
                        <a:pt x="419" y="1705"/>
                      </a:lnTo>
                      <a:lnTo>
                        <a:pt x="418" y="1705"/>
                      </a:lnTo>
                      <a:lnTo>
                        <a:pt x="418" y="1707"/>
                      </a:lnTo>
                      <a:lnTo>
                        <a:pt x="418" y="1708"/>
                      </a:lnTo>
                      <a:lnTo>
                        <a:pt x="418" y="1712"/>
                      </a:lnTo>
                      <a:lnTo>
                        <a:pt x="433" y="1720"/>
                      </a:lnTo>
                      <a:lnTo>
                        <a:pt x="447" y="1734"/>
                      </a:lnTo>
                      <a:lnTo>
                        <a:pt x="463" y="1754"/>
                      </a:lnTo>
                      <a:lnTo>
                        <a:pt x="480" y="1771"/>
                      </a:lnTo>
                      <a:lnTo>
                        <a:pt x="498" y="1785"/>
                      </a:lnTo>
                      <a:lnTo>
                        <a:pt x="521" y="1796"/>
                      </a:lnTo>
                      <a:lnTo>
                        <a:pt x="543" y="1801"/>
                      </a:lnTo>
                      <a:lnTo>
                        <a:pt x="561" y="1802"/>
                      </a:lnTo>
                      <a:lnTo>
                        <a:pt x="576" y="1802"/>
                      </a:lnTo>
                      <a:lnTo>
                        <a:pt x="589" y="1806"/>
                      </a:lnTo>
                      <a:lnTo>
                        <a:pt x="596" y="1809"/>
                      </a:lnTo>
                      <a:lnTo>
                        <a:pt x="599" y="1820"/>
                      </a:lnTo>
                      <a:lnTo>
                        <a:pt x="597" y="1823"/>
                      </a:lnTo>
                      <a:lnTo>
                        <a:pt x="594" y="1827"/>
                      </a:lnTo>
                      <a:lnTo>
                        <a:pt x="589" y="1830"/>
                      </a:lnTo>
                      <a:lnTo>
                        <a:pt x="583" y="1834"/>
                      </a:lnTo>
                      <a:lnTo>
                        <a:pt x="576" y="1837"/>
                      </a:lnTo>
                      <a:lnTo>
                        <a:pt x="555" y="1841"/>
                      </a:lnTo>
                      <a:lnTo>
                        <a:pt x="533" y="1843"/>
                      </a:lnTo>
                      <a:lnTo>
                        <a:pt x="510" y="1841"/>
                      </a:lnTo>
                      <a:lnTo>
                        <a:pt x="487" y="1841"/>
                      </a:lnTo>
                      <a:lnTo>
                        <a:pt x="465" y="1839"/>
                      </a:lnTo>
                      <a:lnTo>
                        <a:pt x="444" y="1836"/>
                      </a:lnTo>
                      <a:lnTo>
                        <a:pt x="430" y="1832"/>
                      </a:lnTo>
                      <a:lnTo>
                        <a:pt x="426" y="1830"/>
                      </a:lnTo>
                      <a:lnTo>
                        <a:pt x="423" y="1827"/>
                      </a:lnTo>
                      <a:lnTo>
                        <a:pt x="419" y="1825"/>
                      </a:lnTo>
                      <a:lnTo>
                        <a:pt x="416" y="1822"/>
                      </a:lnTo>
                      <a:lnTo>
                        <a:pt x="412" y="1820"/>
                      </a:lnTo>
                      <a:lnTo>
                        <a:pt x="405" y="1818"/>
                      </a:lnTo>
                      <a:lnTo>
                        <a:pt x="398" y="1818"/>
                      </a:lnTo>
                      <a:lnTo>
                        <a:pt x="395" y="1818"/>
                      </a:lnTo>
                      <a:lnTo>
                        <a:pt x="391" y="1818"/>
                      </a:lnTo>
                      <a:lnTo>
                        <a:pt x="390" y="1820"/>
                      </a:lnTo>
                      <a:lnTo>
                        <a:pt x="390" y="1823"/>
                      </a:lnTo>
                      <a:lnTo>
                        <a:pt x="390" y="1830"/>
                      </a:lnTo>
                      <a:lnTo>
                        <a:pt x="374" y="1832"/>
                      </a:lnTo>
                      <a:lnTo>
                        <a:pt x="356" y="1832"/>
                      </a:lnTo>
                      <a:lnTo>
                        <a:pt x="339" y="1832"/>
                      </a:lnTo>
                      <a:lnTo>
                        <a:pt x="322" y="1832"/>
                      </a:lnTo>
                      <a:lnTo>
                        <a:pt x="309" y="1829"/>
                      </a:lnTo>
                      <a:lnTo>
                        <a:pt x="302" y="1822"/>
                      </a:lnTo>
                      <a:lnTo>
                        <a:pt x="304" y="1794"/>
                      </a:lnTo>
                      <a:lnTo>
                        <a:pt x="304" y="1768"/>
                      </a:lnTo>
                      <a:lnTo>
                        <a:pt x="308" y="1750"/>
                      </a:lnTo>
                      <a:lnTo>
                        <a:pt x="311" y="1734"/>
                      </a:lnTo>
                      <a:lnTo>
                        <a:pt x="315" y="1715"/>
                      </a:lnTo>
                      <a:lnTo>
                        <a:pt x="311" y="1715"/>
                      </a:lnTo>
                      <a:lnTo>
                        <a:pt x="309" y="1713"/>
                      </a:lnTo>
                      <a:lnTo>
                        <a:pt x="308" y="1712"/>
                      </a:lnTo>
                      <a:lnTo>
                        <a:pt x="306" y="1708"/>
                      </a:lnTo>
                      <a:lnTo>
                        <a:pt x="306" y="1705"/>
                      </a:lnTo>
                      <a:lnTo>
                        <a:pt x="304" y="1701"/>
                      </a:lnTo>
                      <a:lnTo>
                        <a:pt x="302" y="1696"/>
                      </a:lnTo>
                      <a:lnTo>
                        <a:pt x="299" y="1682"/>
                      </a:lnTo>
                      <a:lnTo>
                        <a:pt x="299" y="1670"/>
                      </a:lnTo>
                      <a:lnTo>
                        <a:pt x="301" y="1656"/>
                      </a:lnTo>
                      <a:lnTo>
                        <a:pt x="301" y="1623"/>
                      </a:lnTo>
                      <a:lnTo>
                        <a:pt x="301" y="1591"/>
                      </a:lnTo>
                      <a:lnTo>
                        <a:pt x="302" y="1501"/>
                      </a:lnTo>
                      <a:lnTo>
                        <a:pt x="299" y="1410"/>
                      </a:lnTo>
                      <a:lnTo>
                        <a:pt x="301" y="1405"/>
                      </a:lnTo>
                      <a:lnTo>
                        <a:pt x="304" y="1401"/>
                      </a:lnTo>
                      <a:lnTo>
                        <a:pt x="304" y="1398"/>
                      </a:lnTo>
                      <a:lnTo>
                        <a:pt x="306" y="1396"/>
                      </a:lnTo>
                      <a:lnTo>
                        <a:pt x="304" y="1392"/>
                      </a:lnTo>
                      <a:lnTo>
                        <a:pt x="302" y="1389"/>
                      </a:lnTo>
                      <a:lnTo>
                        <a:pt x="301" y="1384"/>
                      </a:lnTo>
                      <a:lnTo>
                        <a:pt x="301" y="1371"/>
                      </a:lnTo>
                      <a:lnTo>
                        <a:pt x="302" y="1354"/>
                      </a:lnTo>
                      <a:lnTo>
                        <a:pt x="304" y="1331"/>
                      </a:lnTo>
                      <a:lnTo>
                        <a:pt x="306" y="1305"/>
                      </a:lnTo>
                      <a:lnTo>
                        <a:pt x="302" y="1256"/>
                      </a:lnTo>
                      <a:lnTo>
                        <a:pt x="301" y="1209"/>
                      </a:lnTo>
                      <a:lnTo>
                        <a:pt x="295" y="1199"/>
                      </a:lnTo>
                      <a:lnTo>
                        <a:pt x="292" y="1183"/>
                      </a:lnTo>
                      <a:lnTo>
                        <a:pt x="290" y="1164"/>
                      </a:lnTo>
                      <a:lnTo>
                        <a:pt x="287" y="1141"/>
                      </a:lnTo>
                      <a:lnTo>
                        <a:pt x="283" y="1111"/>
                      </a:lnTo>
                      <a:lnTo>
                        <a:pt x="278" y="1082"/>
                      </a:lnTo>
                      <a:lnTo>
                        <a:pt x="276" y="1055"/>
                      </a:lnTo>
                      <a:lnTo>
                        <a:pt x="269" y="1055"/>
                      </a:lnTo>
                      <a:lnTo>
                        <a:pt x="248" y="1096"/>
                      </a:lnTo>
                      <a:lnTo>
                        <a:pt x="233" y="1139"/>
                      </a:lnTo>
                      <a:lnTo>
                        <a:pt x="219" y="1183"/>
                      </a:lnTo>
                      <a:lnTo>
                        <a:pt x="205" y="1230"/>
                      </a:lnTo>
                      <a:lnTo>
                        <a:pt x="185" y="1296"/>
                      </a:lnTo>
                      <a:lnTo>
                        <a:pt x="166" y="1361"/>
                      </a:lnTo>
                      <a:lnTo>
                        <a:pt x="156" y="1413"/>
                      </a:lnTo>
                      <a:lnTo>
                        <a:pt x="150" y="1466"/>
                      </a:lnTo>
                      <a:lnTo>
                        <a:pt x="143" y="1521"/>
                      </a:lnTo>
                      <a:lnTo>
                        <a:pt x="131" y="1577"/>
                      </a:lnTo>
                      <a:lnTo>
                        <a:pt x="128" y="1644"/>
                      </a:lnTo>
                      <a:lnTo>
                        <a:pt x="128" y="1710"/>
                      </a:lnTo>
                      <a:lnTo>
                        <a:pt x="133" y="1715"/>
                      </a:lnTo>
                      <a:lnTo>
                        <a:pt x="137" y="1722"/>
                      </a:lnTo>
                      <a:lnTo>
                        <a:pt x="137" y="1729"/>
                      </a:lnTo>
                      <a:lnTo>
                        <a:pt x="135" y="1740"/>
                      </a:lnTo>
                      <a:lnTo>
                        <a:pt x="131" y="1761"/>
                      </a:lnTo>
                      <a:lnTo>
                        <a:pt x="124" y="1780"/>
                      </a:lnTo>
                      <a:lnTo>
                        <a:pt x="126" y="1790"/>
                      </a:lnTo>
                      <a:lnTo>
                        <a:pt x="126" y="1801"/>
                      </a:lnTo>
                      <a:lnTo>
                        <a:pt x="128" y="1811"/>
                      </a:lnTo>
                      <a:lnTo>
                        <a:pt x="143" y="1839"/>
                      </a:lnTo>
                      <a:lnTo>
                        <a:pt x="163" y="1869"/>
                      </a:lnTo>
                      <a:lnTo>
                        <a:pt x="170" y="1879"/>
                      </a:lnTo>
                      <a:lnTo>
                        <a:pt x="170" y="1890"/>
                      </a:lnTo>
                      <a:lnTo>
                        <a:pt x="164" y="1900"/>
                      </a:lnTo>
                      <a:lnTo>
                        <a:pt x="142" y="1902"/>
                      </a:lnTo>
                      <a:lnTo>
                        <a:pt x="119" y="1904"/>
                      </a:lnTo>
                      <a:lnTo>
                        <a:pt x="95" y="1902"/>
                      </a:lnTo>
                      <a:lnTo>
                        <a:pt x="70" y="1897"/>
                      </a:lnTo>
                      <a:lnTo>
                        <a:pt x="49" y="1886"/>
                      </a:lnTo>
                      <a:lnTo>
                        <a:pt x="34" y="1872"/>
                      </a:lnTo>
                      <a:lnTo>
                        <a:pt x="30" y="1869"/>
                      </a:lnTo>
                      <a:lnTo>
                        <a:pt x="27" y="1867"/>
                      </a:lnTo>
                      <a:lnTo>
                        <a:pt x="23" y="1864"/>
                      </a:lnTo>
                      <a:lnTo>
                        <a:pt x="20" y="1860"/>
                      </a:lnTo>
                      <a:lnTo>
                        <a:pt x="18" y="1857"/>
                      </a:lnTo>
                      <a:lnTo>
                        <a:pt x="18" y="1851"/>
                      </a:lnTo>
                      <a:lnTo>
                        <a:pt x="20" y="1846"/>
                      </a:lnTo>
                      <a:lnTo>
                        <a:pt x="20" y="1836"/>
                      </a:lnTo>
                      <a:lnTo>
                        <a:pt x="18" y="1825"/>
                      </a:lnTo>
                      <a:lnTo>
                        <a:pt x="18" y="1813"/>
                      </a:lnTo>
                      <a:lnTo>
                        <a:pt x="20" y="1797"/>
                      </a:lnTo>
                      <a:lnTo>
                        <a:pt x="18" y="1792"/>
                      </a:lnTo>
                      <a:lnTo>
                        <a:pt x="16" y="1789"/>
                      </a:lnTo>
                      <a:lnTo>
                        <a:pt x="14" y="1785"/>
                      </a:lnTo>
                      <a:lnTo>
                        <a:pt x="11" y="1782"/>
                      </a:lnTo>
                      <a:lnTo>
                        <a:pt x="9" y="1776"/>
                      </a:lnTo>
                      <a:lnTo>
                        <a:pt x="6" y="1762"/>
                      </a:lnTo>
                      <a:lnTo>
                        <a:pt x="6" y="1745"/>
                      </a:lnTo>
                      <a:lnTo>
                        <a:pt x="2" y="1727"/>
                      </a:lnTo>
                      <a:lnTo>
                        <a:pt x="0" y="1713"/>
                      </a:lnTo>
                      <a:lnTo>
                        <a:pt x="2" y="1665"/>
                      </a:lnTo>
                      <a:lnTo>
                        <a:pt x="7" y="1617"/>
                      </a:lnTo>
                      <a:lnTo>
                        <a:pt x="13" y="1569"/>
                      </a:lnTo>
                      <a:lnTo>
                        <a:pt x="13" y="1527"/>
                      </a:lnTo>
                      <a:lnTo>
                        <a:pt x="13" y="1487"/>
                      </a:lnTo>
                      <a:lnTo>
                        <a:pt x="16" y="1450"/>
                      </a:lnTo>
                      <a:lnTo>
                        <a:pt x="25" y="1408"/>
                      </a:lnTo>
                      <a:lnTo>
                        <a:pt x="34" y="1364"/>
                      </a:lnTo>
                      <a:lnTo>
                        <a:pt x="39" y="1324"/>
                      </a:lnTo>
                      <a:lnTo>
                        <a:pt x="49" y="1288"/>
                      </a:lnTo>
                      <a:lnTo>
                        <a:pt x="61" y="1253"/>
                      </a:lnTo>
                      <a:lnTo>
                        <a:pt x="60" y="1209"/>
                      </a:lnTo>
                      <a:lnTo>
                        <a:pt x="63" y="1162"/>
                      </a:lnTo>
                      <a:lnTo>
                        <a:pt x="68" y="1117"/>
                      </a:lnTo>
                      <a:lnTo>
                        <a:pt x="70" y="1064"/>
                      </a:lnTo>
                      <a:lnTo>
                        <a:pt x="72" y="1014"/>
                      </a:lnTo>
                      <a:lnTo>
                        <a:pt x="77" y="963"/>
                      </a:lnTo>
                      <a:lnTo>
                        <a:pt x="65" y="963"/>
                      </a:lnTo>
                      <a:lnTo>
                        <a:pt x="58" y="959"/>
                      </a:lnTo>
                      <a:lnTo>
                        <a:pt x="51" y="956"/>
                      </a:lnTo>
                      <a:lnTo>
                        <a:pt x="42" y="949"/>
                      </a:lnTo>
                      <a:lnTo>
                        <a:pt x="32" y="942"/>
                      </a:lnTo>
                      <a:lnTo>
                        <a:pt x="25" y="933"/>
                      </a:lnTo>
                      <a:lnTo>
                        <a:pt x="21" y="925"/>
                      </a:lnTo>
                      <a:lnTo>
                        <a:pt x="21" y="912"/>
                      </a:lnTo>
                      <a:lnTo>
                        <a:pt x="39" y="874"/>
                      </a:lnTo>
                      <a:lnTo>
                        <a:pt x="51" y="841"/>
                      </a:lnTo>
                      <a:lnTo>
                        <a:pt x="61" y="809"/>
                      </a:lnTo>
                      <a:lnTo>
                        <a:pt x="72" y="780"/>
                      </a:lnTo>
                      <a:lnTo>
                        <a:pt x="84" y="750"/>
                      </a:lnTo>
                      <a:lnTo>
                        <a:pt x="81" y="741"/>
                      </a:lnTo>
                      <a:lnTo>
                        <a:pt x="84" y="729"/>
                      </a:lnTo>
                      <a:lnTo>
                        <a:pt x="89" y="715"/>
                      </a:lnTo>
                      <a:lnTo>
                        <a:pt x="91" y="705"/>
                      </a:lnTo>
                      <a:lnTo>
                        <a:pt x="93" y="696"/>
                      </a:lnTo>
                      <a:lnTo>
                        <a:pt x="93" y="687"/>
                      </a:lnTo>
                      <a:lnTo>
                        <a:pt x="98" y="684"/>
                      </a:lnTo>
                      <a:lnTo>
                        <a:pt x="98" y="678"/>
                      </a:lnTo>
                      <a:lnTo>
                        <a:pt x="100" y="673"/>
                      </a:lnTo>
                      <a:lnTo>
                        <a:pt x="102" y="668"/>
                      </a:lnTo>
                      <a:lnTo>
                        <a:pt x="103" y="663"/>
                      </a:lnTo>
                      <a:lnTo>
                        <a:pt x="95" y="624"/>
                      </a:lnTo>
                      <a:lnTo>
                        <a:pt x="82" y="588"/>
                      </a:lnTo>
                      <a:lnTo>
                        <a:pt x="74" y="551"/>
                      </a:lnTo>
                      <a:lnTo>
                        <a:pt x="53" y="504"/>
                      </a:lnTo>
                      <a:lnTo>
                        <a:pt x="39" y="462"/>
                      </a:lnTo>
                      <a:lnTo>
                        <a:pt x="34" y="438"/>
                      </a:lnTo>
                      <a:lnTo>
                        <a:pt x="34" y="415"/>
                      </a:lnTo>
                      <a:lnTo>
                        <a:pt x="35" y="387"/>
                      </a:lnTo>
                      <a:lnTo>
                        <a:pt x="35" y="352"/>
                      </a:lnTo>
                      <a:lnTo>
                        <a:pt x="35" y="333"/>
                      </a:lnTo>
                      <a:lnTo>
                        <a:pt x="41" y="315"/>
                      </a:lnTo>
                      <a:lnTo>
                        <a:pt x="51" y="301"/>
                      </a:lnTo>
                      <a:lnTo>
                        <a:pt x="65" y="293"/>
                      </a:lnTo>
                      <a:lnTo>
                        <a:pt x="84" y="288"/>
                      </a:lnTo>
                      <a:lnTo>
                        <a:pt x="124" y="277"/>
                      </a:lnTo>
                      <a:lnTo>
                        <a:pt x="163" y="267"/>
                      </a:lnTo>
                      <a:lnTo>
                        <a:pt x="173" y="256"/>
                      </a:lnTo>
                      <a:lnTo>
                        <a:pt x="184" y="246"/>
                      </a:lnTo>
                      <a:lnTo>
                        <a:pt x="192" y="232"/>
                      </a:lnTo>
                      <a:lnTo>
                        <a:pt x="194" y="228"/>
                      </a:lnTo>
                      <a:lnTo>
                        <a:pt x="198" y="226"/>
                      </a:lnTo>
                      <a:lnTo>
                        <a:pt x="203" y="225"/>
                      </a:lnTo>
                      <a:lnTo>
                        <a:pt x="206" y="225"/>
                      </a:lnTo>
                      <a:lnTo>
                        <a:pt x="212" y="225"/>
                      </a:lnTo>
                      <a:lnTo>
                        <a:pt x="213" y="216"/>
                      </a:lnTo>
                      <a:lnTo>
                        <a:pt x="208" y="209"/>
                      </a:lnTo>
                      <a:lnTo>
                        <a:pt x="205" y="199"/>
                      </a:lnTo>
                      <a:lnTo>
                        <a:pt x="206" y="185"/>
                      </a:lnTo>
                      <a:lnTo>
                        <a:pt x="208" y="172"/>
                      </a:lnTo>
                      <a:lnTo>
                        <a:pt x="208" y="162"/>
                      </a:lnTo>
                      <a:lnTo>
                        <a:pt x="203" y="158"/>
                      </a:lnTo>
                      <a:lnTo>
                        <a:pt x="199" y="151"/>
                      </a:lnTo>
                      <a:lnTo>
                        <a:pt x="198" y="143"/>
                      </a:lnTo>
                      <a:lnTo>
                        <a:pt x="198" y="132"/>
                      </a:lnTo>
                      <a:lnTo>
                        <a:pt x="198" y="127"/>
                      </a:lnTo>
                      <a:lnTo>
                        <a:pt x="198" y="122"/>
                      </a:lnTo>
                      <a:lnTo>
                        <a:pt x="196" y="116"/>
                      </a:lnTo>
                      <a:lnTo>
                        <a:pt x="198" y="113"/>
                      </a:lnTo>
                      <a:lnTo>
                        <a:pt x="199" y="109"/>
                      </a:lnTo>
                      <a:lnTo>
                        <a:pt x="203" y="108"/>
                      </a:lnTo>
                      <a:lnTo>
                        <a:pt x="199" y="85"/>
                      </a:lnTo>
                      <a:lnTo>
                        <a:pt x="203" y="68"/>
                      </a:lnTo>
                      <a:lnTo>
                        <a:pt x="210" y="52"/>
                      </a:lnTo>
                      <a:lnTo>
                        <a:pt x="220" y="40"/>
                      </a:lnTo>
                      <a:lnTo>
                        <a:pt x="234" y="29"/>
                      </a:lnTo>
                      <a:lnTo>
                        <a:pt x="248" y="20"/>
                      </a:lnTo>
                      <a:lnTo>
                        <a:pt x="264" y="12"/>
                      </a:lnTo>
                      <a:lnTo>
                        <a:pt x="274" y="3"/>
                      </a:lnTo>
                      <a:lnTo>
                        <a:pt x="281" y="0"/>
                      </a:lnTo>
                      <a:lnTo>
                        <a:pt x="290" y="0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6920F90D-4990-4573-AEC7-1B7FDAAB91D5}"/>
                    </a:ext>
                  </a:extLst>
                </p:cNvPr>
                <p:cNvSpPr/>
                <p:nvPr/>
              </p:nvSpPr>
              <p:spPr>
                <a:xfrm>
                  <a:off x="1574293" y="3794801"/>
                  <a:ext cx="1007696" cy="236650"/>
                </a:xfrm>
                <a:prstGeom prst="ellipse">
                  <a:avLst/>
                </a:prstGeom>
                <a:gradFill flip="none" rotWithShape="1">
                  <a:gsLst>
                    <a:gs pos="9000">
                      <a:schemeClr val="tx1">
                        <a:lumMod val="75000"/>
                        <a:lumOff val="25000"/>
                        <a:alpha val="55000"/>
                      </a:schemeClr>
                    </a:gs>
                    <a:gs pos="100000">
                      <a:schemeClr val="tx1">
                        <a:alpha val="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450895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6" y="128470"/>
            <a:ext cx="8076894" cy="920985"/>
          </a:xfrm>
        </p:spPr>
        <p:txBody>
          <a:bodyPr>
            <a:normAutofit/>
          </a:bodyPr>
          <a:lstStyle/>
          <a:p>
            <a:r>
              <a:rPr lang="en-US" dirty="0"/>
              <a:t>Objectives - Purpose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0" u="none" strike="noStrike" dirty="0">
                <a:solidFill>
                  <a:schemeClr val="tx1"/>
                </a:solidFill>
                <a:effectLst/>
                <a:latin typeface="Abel" panose="020B0604020202020204" charset="0"/>
              </a:rPr>
              <a:t>To be able to predict adverse events post COVID Vaccination using Machine Learning. An adverse event could be hospitalization, serious illness, mental disorder, death etc.</a:t>
            </a:r>
          </a:p>
          <a:p>
            <a:pPr mar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tx1"/>
              </a:solidFill>
              <a:latin typeface="Abel" panose="020B0604020202020204" charset="0"/>
            </a:endParaRPr>
          </a:p>
          <a:p>
            <a:pPr mar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u="sng" dirty="0">
                <a:solidFill>
                  <a:schemeClr val="tx1"/>
                </a:solidFill>
                <a:effectLst/>
              </a:rPr>
              <a:t>Problem Framing</a:t>
            </a:r>
            <a:br>
              <a:rPr lang="en-US" dirty="0">
                <a:solidFill>
                  <a:schemeClr val="tx1"/>
                </a:solidFill>
                <a:effectLst/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8E73FC1C-B3F9-49B1-83AB-C12FED12C5B4}"/>
              </a:ext>
            </a:extLst>
          </p:cNvPr>
          <p:cNvSpPr txBox="1"/>
          <p:nvPr/>
        </p:nvSpPr>
        <p:spPr>
          <a:xfrm>
            <a:off x="487369" y="3862222"/>
            <a:ext cx="5802790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i="0" u="none" strike="noStrike" dirty="0">
                <a:solidFill>
                  <a:schemeClr val="bg1"/>
                </a:solidFill>
                <a:effectLst/>
              </a:rPr>
              <a:t>Predict the likelihood of Hospitalization or Death of a person after COVID vaccination 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5" name="Graphic 4" descr="Target Audience">
            <a:extLst>
              <a:ext uri="{FF2B5EF4-FFF2-40B4-BE49-F238E27FC236}">
                <a16:creationId xmlns:a16="http://schemas.microsoft.com/office/drawing/2014/main" id="{2404442B-848D-4E76-A656-843AB5D0F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1600000">
            <a:off x="6567626" y="2752272"/>
            <a:ext cx="2219899" cy="221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C3CD-5A16-4973-9BA0-DDEE71768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7EBA2-6137-4B98-AC20-D3D219A511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Methodology</a:t>
            </a:r>
            <a:r>
              <a:rPr lang="en-US" sz="2400" dirty="0"/>
              <a:t> - CRISP- DM (Supervised Learning Model)</a:t>
            </a:r>
          </a:p>
          <a:p>
            <a:r>
              <a:rPr lang="en-US" sz="2400" dirty="0">
                <a:solidFill>
                  <a:srgbClr val="C00000"/>
                </a:solidFill>
              </a:rPr>
              <a:t>Entity</a:t>
            </a:r>
            <a:r>
              <a:rPr lang="en-US" sz="2400" dirty="0"/>
              <a:t> – Patient</a:t>
            </a:r>
          </a:p>
          <a:p>
            <a:r>
              <a:rPr lang="en-US" sz="2400" dirty="0">
                <a:solidFill>
                  <a:srgbClr val="C00000"/>
                </a:solidFill>
              </a:rPr>
              <a:t>TV</a:t>
            </a:r>
            <a:r>
              <a:rPr lang="en-US" sz="2400" dirty="0"/>
              <a:t> – Adverse Event</a:t>
            </a:r>
          </a:p>
          <a:p>
            <a:r>
              <a:rPr lang="en-US" sz="2400" dirty="0">
                <a:solidFill>
                  <a:srgbClr val="C00000"/>
                </a:solidFill>
              </a:rPr>
              <a:t>Success</a:t>
            </a:r>
            <a:r>
              <a:rPr lang="en-US" sz="2400" dirty="0"/>
              <a:t> – Model Accuracy (80%)</a:t>
            </a:r>
          </a:p>
          <a:p>
            <a:r>
              <a:rPr lang="en-US" sz="2400" dirty="0">
                <a:solidFill>
                  <a:srgbClr val="C00000"/>
                </a:solidFill>
              </a:rPr>
              <a:t>Evaluation Metrics</a:t>
            </a:r>
            <a:r>
              <a:rPr lang="en-US" sz="2400" dirty="0"/>
              <a:t> – </a:t>
            </a:r>
            <a:r>
              <a:rPr lang="en-US" sz="2400" i="0" dirty="0">
                <a:solidFill>
                  <a:srgbClr val="202124"/>
                </a:solidFill>
                <a:effectLst/>
                <a:latin typeface="+mj-lt"/>
              </a:rPr>
              <a:t>Confusion Matrix, Precision, Recall, and F1 score</a:t>
            </a:r>
            <a:r>
              <a:rPr lang="en-US" sz="2400" b="0" i="0" dirty="0">
                <a:solidFill>
                  <a:srgbClr val="202124"/>
                </a:solidFill>
                <a:effectLst/>
                <a:latin typeface="+mj-lt"/>
              </a:rPr>
              <a:t>.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50060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252708" cy="725349"/>
          </a:xfrm>
        </p:spPr>
        <p:txBody>
          <a:bodyPr>
            <a:normAutofit/>
          </a:bodyPr>
          <a:lstStyle/>
          <a:p>
            <a:r>
              <a:rPr lang="en-US" dirty="0"/>
              <a:t>Business Understanding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="0" dirty="0">
              <a:effectLst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i="0" u="sng" strike="noStrike" dirty="0">
                <a:solidFill>
                  <a:srgbClr val="C00000"/>
                </a:solidFill>
                <a:effectLst/>
                <a:latin typeface="Abel" panose="020B0604020202020204" charset="0"/>
              </a:rPr>
              <a:t>As is State </a:t>
            </a:r>
            <a:r>
              <a:rPr lang="en-US" sz="1800" i="0" u="none" strike="noStrike" dirty="0">
                <a:solidFill>
                  <a:srgbClr val="FFFFFF"/>
                </a:solidFill>
                <a:effectLst/>
                <a:latin typeface="Abel" panose="020B0604020202020204" charset="0"/>
              </a:rPr>
              <a:t>- The new COVID Vaccine raises many concerns around the safety of its usage.</a:t>
            </a: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i="0" u="none" strike="noStrike" dirty="0">
              <a:solidFill>
                <a:srgbClr val="FFFFFF"/>
              </a:solidFill>
              <a:effectLst/>
              <a:latin typeface="Abel" panose="020B0604020202020204" charset="0"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i="0" u="none" strike="noStrike" dirty="0">
                <a:solidFill>
                  <a:srgbClr val="FFFFFF"/>
                </a:solidFill>
                <a:effectLst/>
                <a:latin typeface="Abel" panose="020B0604020202020204" charset="0"/>
              </a:rPr>
              <a:t>.</a:t>
            </a:r>
            <a:r>
              <a:rPr lang="en-US" sz="1800" i="0" u="sng" strike="noStrike" dirty="0">
                <a:solidFill>
                  <a:srgbClr val="C00000"/>
                </a:solidFill>
                <a:effectLst/>
                <a:latin typeface="Abel" panose="020B0604020202020204" charset="0"/>
              </a:rPr>
              <a:t>To Be State </a:t>
            </a:r>
            <a:r>
              <a:rPr lang="en-US" sz="1800" i="0" u="none" strike="noStrike" dirty="0">
                <a:solidFill>
                  <a:srgbClr val="FFFFFF"/>
                </a:solidFill>
                <a:effectLst/>
                <a:latin typeface="Abel" panose="020B0604020202020204" charset="0"/>
              </a:rPr>
              <a:t>- Develop a ML Model to predict the likelihood that a vaccinated person would have an adverse event. (Primarily meant to assist Healthcare professionals to determine the best course </a:t>
            </a:r>
            <a:r>
              <a:rPr lang="en-US" sz="1800" i="0" u="none" strike="noStrike">
                <a:solidFill>
                  <a:srgbClr val="FFFFFF"/>
                </a:solidFill>
                <a:effectLst/>
                <a:latin typeface="Abel" panose="020B0604020202020204" charset="0"/>
              </a:rPr>
              <a:t>of action).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89595" y="190006"/>
            <a:ext cx="8164810" cy="763525"/>
          </a:xfrm>
        </p:spPr>
        <p:txBody>
          <a:bodyPr>
            <a:normAutofit/>
          </a:bodyPr>
          <a:lstStyle/>
          <a:p>
            <a:r>
              <a:rPr lang="en-US" dirty="0"/>
              <a:t>Questions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Descriptive Questions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30225" y="2036806"/>
            <a:ext cx="4040188" cy="2276294"/>
          </a:xfrm>
        </p:spPr>
        <p:txBody>
          <a:bodyPr>
            <a:normAutofit fontScale="85000" lnSpcReduction="10000"/>
          </a:bodyPr>
          <a:lstStyle/>
          <a:p>
            <a:pPr algn="l" rtl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700" i="0" u="none" strike="noStrike" dirty="0">
                <a:solidFill>
                  <a:schemeClr val="tx1"/>
                </a:solidFill>
                <a:effectLst/>
                <a:latin typeface="Abel" panose="020B0604020202020204" charset="0"/>
              </a:rPr>
              <a:t>What is the percentage of people that had an adverse event after covid vaccination?</a:t>
            </a:r>
          </a:p>
          <a:p>
            <a:pPr algn="l" rtl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700" i="0" u="none" strike="noStrike" dirty="0">
              <a:solidFill>
                <a:schemeClr val="tx1"/>
              </a:solidFill>
              <a:effectLst/>
              <a:latin typeface="Abel" panose="020B0604020202020204" charset="0"/>
            </a:endParaRPr>
          </a:p>
          <a:p>
            <a:pPr algn="l" rtl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700" dirty="0">
                <a:solidFill>
                  <a:schemeClr val="tx1"/>
                </a:solidFill>
                <a:latin typeface="Abel" panose="020B0604020202020204" charset="0"/>
              </a:rPr>
              <a:t>Which vaccine (Moderna, Pfizer, Jansen) led to serious adverse event?</a:t>
            </a:r>
          </a:p>
          <a:p>
            <a:pPr algn="l" rtl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700" dirty="0">
              <a:solidFill>
                <a:schemeClr val="tx1"/>
              </a:solidFill>
              <a:latin typeface="Abel" panose="020B0604020202020204" charset="0"/>
            </a:endParaRPr>
          </a:p>
          <a:p>
            <a:pPr algn="l" rtl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700" i="0" u="none" strike="noStrike" dirty="0">
                <a:solidFill>
                  <a:schemeClr val="tx1"/>
                </a:solidFill>
                <a:effectLst/>
                <a:latin typeface="Abel" panose="020B0604020202020204" charset="0"/>
              </a:rPr>
              <a:t>Which feature has the highest correlation to an adverse events?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Predictive Questions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 algn="l" rtl="0" fontAlgn="base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i="0" u="none" strike="noStrike" dirty="0">
                <a:solidFill>
                  <a:schemeClr val="tx1"/>
                </a:solidFill>
                <a:effectLst/>
                <a:latin typeface="Abel" panose="020B0604020202020204" charset="0"/>
              </a:rPr>
              <a:t>What is the likelihood </a:t>
            </a:r>
            <a:r>
              <a:rPr lang="en-US" sz="1600" dirty="0">
                <a:solidFill>
                  <a:schemeClr val="tx1"/>
                </a:solidFill>
                <a:latin typeface="Abel" panose="020B0604020202020204" charset="0"/>
              </a:rPr>
              <a:t>that</a:t>
            </a:r>
            <a:r>
              <a:rPr lang="en-US" sz="1600" i="0" u="none" strike="noStrike" dirty="0">
                <a:solidFill>
                  <a:schemeClr val="tx1"/>
                </a:solidFill>
                <a:effectLst/>
                <a:latin typeface="Abel" panose="020B0604020202020204" charset="0"/>
              </a:rPr>
              <a:t> a COVID vaccinated person without any pre-existing conditions </a:t>
            </a:r>
            <a:r>
              <a:rPr lang="en-US" sz="1600" dirty="0">
                <a:solidFill>
                  <a:schemeClr val="tx1"/>
                </a:solidFill>
                <a:latin typeface="Abel" panose="020B0604020202020204" charset="0"/>
              </a:rPr>
              <a:t>will</a:t>
            </a:r>
            <a:r>
              <a:rPr lang="en-US" sz="1600" i="0" u="none" strike="noStrike" dirty="0">
                <a:solidFill>
                  <a:schemeClr val="tx1"/>
                </a:solidFill>
                <a:effectLst/>
                <a:latin typeface="Abel" panose="020B0604020202020204" charset="0"/>
              </a:rPr>
              <a:t> develop an adverse event?</a:t>
            </a:r>
          </a:p>
          <a:p>
            <a:pPr algn="l" rtl="0" fontAlgn="base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600" i="0" u="none" strike="noStrike" dirty="0">
              <a:solidFill>
                <a:schemeClr val="tx1"/>
              </a:solidFill>
              <a:effectLst/>
              <a:latin typeface="Abel" panose="020B0604020202020204" charset="0"/>
            </a:endParaRPr>
          </a:p>
          <a:p>
            <a:pPr algn="l" rtl="0" fontAlgn="base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i="0" u="none" strike="noStrike" dirty="0">
                <a:solidFill>
                  <a:schemeClr val="tx1"/>
                </a:solidFill>
                <a:effectLst/>
                <a:latin typeface="Abel" panose="020B0604020202020204" charset="0"/>
              </a:rPr>
              <a:t>What is the likelihood that a vaccinated person with pre-existing conditions would have an adverse event?</a:t>
            </a:r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:\websites\free-power-point-templates\2012\logo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5F2485-88B9-4307-9B03-41BC74B1D691}"/>
              </a:ext>
            </a:extLst>
          </p:cNvPr>
          <p:cNvSpPr txBox="1"/>
          <p:nvPr/>
        </p:nvSpPr>
        <p:spPr>
          <a:xfrm>
            <a:off x="1976015" y="2141547"/>
            <a:ext cx="4586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05818E-3F28-4B6C-9E5C-93F588F6A68E}"/>
              </a:ext>
            </a:extLst>
          </p:cNvPr>
          <p:cNvSpPr txBox="1"/>
          <p:nvPr/>
        </p:nvSpPr>
        <p:spPr>
          <a:xfrm>
            <a:off x="296260" y="219830"/>
            <a:ext cx="3661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Analytical Base Table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9CC544-41C4-4853-AB42-9EBEE263F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97405"/>
            <a:ext cx="9144000" cy="3946095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05AAB9D-E3BE-4AC4-906A-11C91767C48D}"/>
              </a:ext>
            </a:extLst>
          </p:cNvPr>
          <p:cNvSpPr/>
          <p:nvPr/>
        </p:nvSpPr>
        <p:spPr>
          <a:xfrm>
            <a:off x="7167985" y="1462580"/>
            <a:ext cx="763525" cy="6387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000000"/>
                </a:highlight>
              </a:rPr>
              <a:t>Y/N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3BE1912-76A4-4FB4-BC98-58799C1A4D89}"/>
              </a:ext>
            </a:extLst>
          </p:cNvPr>
          <p:cNvCxnSpPr>
            <a:cxnSpLocks/>
          </p:cNvCxnSpPr>
          <p:nvPr/>
        </p:nvCxnSpPr>
        <p:spPr>
          <a:xfrm>
            <a:off x="6557165" y="1808225"/>
            <a:ext cx="610820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9545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F6D782-69B9-4D79-B88D-6A6B9AA71170}"/>
              </a:ext>
            </a:extLst>
          </p:cNvPr>
          <p:cNvSpPr txBox="1"/>
          <p:nvPr/>
        </p:nvSpPr>
        <p:spPr>
          <a:xfrm>
            <a:off x="448965" y="281175"/>
            <a:ext cx="380745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Abel" panose="020B0604020202020204" charset="0"/>
              </a:rPr>
              <a:t>Communication Channel</a:t>
            </a:r>
          </a:p>
          <a:p>
            <a:endParaRPr lang="en-US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2BBC289-5037-473C-9B19-E32D3E8883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1106335"/>
              </p:ext>
            </p:extLst>
          </p:nvPr>
        </p:nvGraphicFramePr>
        <p:xfrm>
          <a:off x="448965" y="1350110"/>
          <a:ext cx="4880460" cy="3253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15 in. Surface Book 2">
                <a:extLst>
                  <a:ext uri="{FF2B5EF4-FFF2-40B4-BE49-F238E27FC236}">
                    <a16:creationId xmlns:a16="http://schemas.microsoft.com/office/drawing/2014/main" id="{B0FD7236-D796-4144-B3AE-ED7DCE2A595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48890425"/>
                  </p:ext>
                </p:extLst>
              </p:nvPr>
            </p:nvGraphicFramePr>
            <p:xfrm>
              <a:off x="6099050" y="1808225"/>
              <a:ext cx="2648693" cy="1932942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2648693" cy="1932942"/>
                    </a:xfrm>
                    <a:prstGeom prst="rect">
                      <a:avLst/>
                    </a:prstGeom>
                  </am3d:spPr>
                  <am3d:camera>
                    <am3d:pos x="0" y="0" z="686976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16584" d="1000000"/>
                    <am3d:preTrans dx="0" dy="-13212141" dz="-88759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33470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15 in. Surface Book 2">
                <a:extLst>
                  <a:ext uri="{FF2B5EF4-FFF2-40B4-BE49-F238E27FC236}">
                    <a16:creationId xmlns:a16="http://schemas.microsoft.com/office/drawing/2014/main" id="{B0FD7236-D796-4144-B3AE-ED7DCE2A59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099050" y="1808225"/>
                <a:ext cx="2648693" cy="193294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7644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7FCB2-6FBC-4097-9B63-9BF9A42498A9}"/>
              </a:ext>
            </a:extLst>
          </p:cNvPr>
          <p:cNvSpPr txBox="1"/>
          <p:nvPr/>
        </p:nvSpPr>
        <p:spPr>
          <a:xfrm>
            <a:off x="2281425" y="2266340"/>
            <a:ext cx="4586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04EB99-B64A-4B1F-B23E-2A676CBCCBAF}"/>
              </a:ext>
            </a:extLst>
          </p:cNvPr>
          <p:cNvSpPr txBox="1"/>
          <p:nvPr/>
        </p:nvSpPr>
        <p:spPr>
          <a:xfrm>
            <a:off x="2264228" y="2710934"/>
            <a:ext cx="4586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671DE1-688E-4C53-B066-08D37D36D914}"/>
              </a:ext>
            </a:extLst>
          </p:cNvPr>
          <p:cNvSpPr txBox="1"/>
          <p:nvPr/>
        </p:nvSpPr>
        <p:spPr>
          <a:xfrm>
            <a:off x="754375" y="1510605"/>
            <a:ext cx="392544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i="0" u="none" strike="noStrike" dirty="0">
                <a:effectLst/>
                <a:latin typeface="Abel" panose="020B0604020202020204" charset="0"/>
              </a:rPr>
              <a:t>Strength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Abel" panose="020B0604020202020204" charset="0"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i="0" u="none" strike="noStrike" dirty="0">
                <a:effectLst/>
                <a:latin typeface="Abel" panose="020B0604020202020204" charset="0"/>
              </a:rPr>
              <a:t>Work well together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i="0" u="none" strike="noStrike" dirty="0">
                <a:effectLst/>
                <a:latin typeface="Abel" panose="020B0604020202020204" charset="0"/>
              </a:rPr>
              <a:t>Multidisciplinary Team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i="0" u="none" strike="noStrike" dirty="0">
                <a:effectLst/>
                <a:latin typeface="Abel" panose="020B0604020202020204" charset="0"/>
              </a:rPr>
              <a:t>Weakness </a:t>
            </a:r>
            <a:endParaRPr lang="en-US" dirty="0">
              <a:latin typeface="Abel" panose="020B060402020202020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i="0" u="none" strike="noStrike" dirty="0">
              <a:effectLst/>
              <a:latin typeface="Abel" panose="020B0604020202020204" charset="0"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bel" panose="020B0604020202020204" charset="0"/>
              </a:rPr>
              <a:t>Time Zone </a:t>
            </a:r>
            <a:endParaRPr lang="en-US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3449CA1-A510-4D40-A225-658D8AE32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4460" y="2199235"/>
            <a:ext cx="1474640" cy="1859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7F3B6A-B4CE-4BAE-95BC-0F054136B2FF}"/>
              </a:ext>
            </a:extLst>
          </p:cNvPr>
          <p:cNvSpPr txBox="1"/>
          <p:nvPr/>
        </p:nvSpPr>
        <p:spPr>
          <a:xfrm>
            <a:off x="448965" y="384159"/>
            <a:ext cx="287591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Abel" panose="020B0604020202020204" charset="0"/>
              </a:rPr>
              <a:t>Final Assessment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09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343</Words>
  <Application>Microsoft Office PowerPoint</Application>
  <PresentationFormat>On-screen Show (16:9)</PresentationFormat>
  <Paragraphs>70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Abel</vt:lpstr>
      <vt:lpstr>Arial</vt:lpstr>
      <vt:lpstr>Calibri</vt:lpstr>
      <vt:lpstr>Wingdings</vt:lpstr>
      <vt:lpstr>Office Theme</vt:lpstr>
      <vt:lpstr>COVID VACCINE ADVERSE EVENT PREDICTION - VAERS</vt:lpstr>
      <vt:lpstr>PowerPoint Presentation</vt:lpstr>
      <vt:lpstr>Objectives - Purpose of the Project</vt:lpstr>
      <vt:lpstr>Objectives</vt:lpstr>
      <vt:lpstr>Business Understanding</vt:lpstr>
      <vt:lpstr>Questions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2022-02-04T01:52:21Z</dcterms:modified>
</cp:coreProperties>
</file>

<file path=docProps/thumbnail.jpeg>
</file>